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4" r:id="rId3"/>
    <p:sldMasterId id="2147483687" r:id="rId4"/>
  </p:sldMasterIdLst>
  <p:notesMasterIdLst>
    <p:notesMasterId r:id="rId49"/>
  </p:notesMasterIdLst>
  <p:sldIdLst>
    <p:sldId id="336" r:id="rId5"/>
    <p:sldId id="338" r:id="rId6"/>
    <p:sldId id="345" r:id="rId7"/>
    <p:sldId id="365" r:id="rId8"/>
    <p:sldId id="362" r:id="rId9"/>
    <p:sldId id="364" r:id="rId10"/>
    <p:sldId id="363" r:id="rId11"/>
    <p:sldId id="340" r:id="rId12"/>
    <p:sldId id="341" r:id="rId13"/>
    <p:sldId id="342" r:id="rId14"/>
    <p:sldId id="366" r:id="rId15"/>
    <p:sldId id="367" r:id="rId16"/>
    <p:sldId id="344" r:id="rId17"/>
    <p:sldId id="298" r:id="rId18"/>
    <p:sldId id="317" r:id="rId19"/>
    <p:sldId id="258" r:id="rId20"/>
    <p:sldId id="259" r:id="rId21"/>
    <p:sldId id="330" r:id="rId22"/>
    <p:sldId id="324" r:id="rId23"/>
    <p:sldId id="261" r:id="rId24"/>
    <p:sldId id="331" r:id="rId25"/>
    <p:sldId id="274" r:id="rId26"/>
    <p:sldId id="262" r:id="rId27"/>
    <p:sldId id="332" r:id="rId28"/>
    <p:sldId id="275" r:id="rId29"/>
    <p:sldId id="318" r:id="rId30"/>
    <p:sldId id="314" r:id="rId31"/>
    <p:sldId id="300" r:id="rId32"/>
    <p:sldId id="301" r:id="rId33"/>
    <p:sldId id="327" r:id="rId34"/>
    <p:sldId id="328" r:id="rId35"/>
    <p:sldId id="346" r:id="rId36"/>
    <p:sldId id="351" r:id="rId37"/>
    <p:sldId id="352" r:id="rId38"/>
    <p:sldId id="353" r:id="rId39"/>
    <p:sldId id="354" r:id="rId40"/>
    <p:sldId id="355" r:id="rId41"/>
    <p:sldId id="356" r:id="rId42"/>
    <p:sldId id="357" r:id="rId43"/>
    <p:sldId id="358" r:id="rId44"/>
    <p:sldId id="359" r:id="rId45"/>
    <p:sldId id="360" r:id="rId46"/>
    <p:sldId id="348" r:id="rId47"/>
    <p:sldId id="350" r:id="rId48"/>
  </p:sldIdLst>
  <p:sldSz cx="9144000" cy="6858000" type="screen4x3"/>
  <p:notesSz cx="6858000" cy="9144000"/>
  <p:custDataLst>
    <p:tags r:id="rId50"/>
  </p:custDataLst>
  <p:defaultTextStyle>
    <a:defPPr>
      <a:defRPr lang="en-US"/>
    </a:defPPr>
    <a:lvl1pPr algn="l" rtl="0" fontAlgn="base">
      <a:spcBef>
        <a:spcPct val="0"/>
      </a:spcBef>
      <a:spcAft>
        <a:spcPct val="0"/>
      </a:spcAft>
      <a:defRPr sz="3200" kern="1200">
        <a:solidFill>
          <a:schemeClr val="tx1"/>
        </a:solidFill>
        <a:latin typeface="Arial" charset="0"/>
        <a:ea typeface="+mn-ea"/>
        <a:cs typeface="+mn-cs"/>
      </a:defRPr>
    </a:lvl1pPr>
    <a:lvl2pPr marL="457200" algn="l" rtl="0" fontAlgn="base">
      <a:spcBef>
        <a:spcPct val="0"/>
      </a:spcBef>
      <a:spcAft>
        <a:spcPct val="0"/>
      </a:spcAft>
      <a:defRPr sz="3200" kern="1200">
        <a:solidFill>
          <a:schemeClr val="tx1"/>
        </a:solidFill>
        <a:latin typeface="Arial" charset="0"/>
        <a:ea typeface="+mn-ea"/>
        <a:cs typeface="+mn-cs"/>
      </a:defRPr>
    </a:lvl2pPr>
    <a:lvl3pPr marL="914400" algn="l" rtl="0" fontAlgn="base">
      <a:spcBef>
        <a:spcPct val="0"/>
      </a:spcBef>
      <a:spcAft>
        <a:spcPct val="0"/>
      </a:spcAft>
      <a:defRPr sz="3200" kern="1200">
        <a:solidFill>
          <a:schemeClr val="tx1"/>
        </a:solidFill>
        <a:latin typeface="Arial" charset="0"/>
        <a:ea typeface="+mn-ea"/>
        <a:cs typeface="+mn-cs"/>
      </a:defRPr>
    </a:lvl3pPr>
    <a:lvl4pPr marL="1371600" algn="l" rtl="0" fontAlgn="base">
      <a:spcBef>
        <a:spcPct val="0"/>
      </a:spcBef>
      <a:spcAft>
        <a:spcPct val="0"/>
      </a:spcAft>
      <a:defRPr sz="3200" kern="1200">
        <a:solidFill>
          <a:schemeClr val="tx1"/>
        </a:solidFill>
        <a:latin typeface="Arial" charset="0"/>
        <a:ea typeface="+mn-ea"/>
        <a:cs typeface="+mn-cs"/>
      </a:defRPr>
    </a:lvl4pPr>
    <a:lvl5pPr marL="1828800" algn="l" rtl="0" fontAlgn="base">
      <a:spcBef>
        <a:spcPct val="0"/>
      </a:spcBef>
      <a:spcAft>
        <a:spcPct val="0"/>
      </a:spcAft>
      <a:defRPr sz="3200" kern="1200">
        <a:solidFill>
          <a:schemeClr val="tx1"/>
        </a:solidFill>
        <a:latin typeface="Arial" charset="0"/>
        <a:ea typeface="+mn-ea"/>
        <a:cs typeface="+mn-cs"/>
      </a:defRPr>
    </a:lvl5pPr>
    <a:lvl6pPr marL="2286000" algn="l" defTabSz="914400" rtl="0" eaLnBrk="1" latinLnBrk="0" hangingPunct="1">
      <a:defRPr sz="3200" kern="1200">
        <a:solidFill>
          <a:schemeClr val="tx1"/>
        </a:solidFill>
        <a:latin typeface="Arial" charset="0"/>
        <a:ea typeface="+mn-ea"/>
        <a:cs typeface="+mn-cs"/>
      </a:defRPr>
    </a:lvl6pPr>
    <a:lvl7pPr marL="2743200" algn="l" defTabSz="914400" rtl="0" eaLnBrk="1" latinLnBrk="0" hangingPunct="1">
      <a:defRPr sz="3200" kern="1200">
        <a:solidFill>
          <a:schemeClr val="tx1"/>
        </a:solidFill>
        <a:latin typeface="Arial" charset="0"/>
        <a:ea typeface="+mn-ea"/>
        <a:cs typeface="+mn-cs"/>
      </a:defRPr>
    </a:lvl7pPr>
    <a:lvl8pPr marL="3200400" algn="l" defTabSz="914400" rtl="0" eaLnBrk="1" latinLnBrk="0" hangingPunct="1">
      <a:defRPr sz="3200" kern="1200">
        <a:solidFill>
          <a:schemeClr val="tx1"/>
        </a:solidFill>
        <a:latin typeface="Arial" charset="0"/>
        <a:ea typeface="+mn-ea"/>
        <a:cs typeface="+mn-cs"/>
      </a:defRPr>
    </a:lvl8pPr>
    <a:lvl9pPr marL="3657600" algn="l" defTabSz="914400" rtl="0" eaLnBrk="1" latinLnBrk="0" hangingPunct="1">
      <a:defRPr sz="3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99"/>
    <a:srgbClr val="CC3300"/>
    <a:srgbClr val="A50021"/>
    <a:srgbClr val="FFFF00"/>
    <a:srgbClr val="0000FF"/>
    <a:srgbClr val="FF0000"/>
    <a:srgbClr val="990000"/>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03" autoAdjust="0"/>
    <p:restoredTop sz="94660"/>
  </p:normalViewPr>
  <p:slideViewPr>
    <p:cSldViewPr>
      <p:cViewPr varScale="1">
        <p:scale>
          <a:sx n="69" d="100"/>
          <a:sy n="69" d="100"/>
        </p:scale>
        <p:origin x="-118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tags" Target="tags/tag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 Id="rId4" Type="http://schemas.openxmlformats.org/officeDocument/2006/relationships/image" Target="../media/image27.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DF73ABC-D403-4AD3-B48B-C3984EC8BF1D}" type="datetimeFigureOut">
              <a:rPr lang="en-US"/>
              <a:pPr>
                <a:defRPr/>
              </a:pPr>
              <a:t>5/3/2020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959BC7A1-AC94-4706-8586-4BF6E219CA52}" type="slidenum">
              <a:rPr lang="en-US"/>
              <a:pPr>
                <a:defRPr/>
              </a:pPr>
              <a:t>‹#›</a:t>
            </a:fld>
            <a:endParaRPr lang="en-US"/>
          </a:p>
        </p:txBody>
      </p:sp>
    </p:spTree>
    <p:extLst>
      <p:ext uri="{BB962C8B-B14F-4D97-AF65-F5344CB8AC3E}">
        <p14:creationId xmlns:p14="http://schemas.microsoft.com/office/powerpoint/2010/main" val="16904588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fld id="{E263E677-77B6-49FB-A15D-45330E9D4239}" type="slidenum">
              <a:rPr lang="zh-CN" altLang="en-US" sz="1200" smtClean="0"/>
              <a:pPr eaLnBrk="1" hangingPunct="1"/>
              <a:t>5</a:t>
            </a:fld>
            <a:endParaRPr lang="en-US" altLang="zh-CN" sz="1200"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itchFamily="2" charset="2"/>
              <a:buNone/>
            </a:pPr>
            <a:endParaRPr lang="zh-CN" altLang="en-US" smtClean="0">
              <a:latin typeface="Arial" pitchFamily="34" charset="0"/>
              <a:cs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fld id="{49ED98E7-BD6D-4BBC-94EB-5A39074315DE}" type="slidenum">
              <a:rPr lang="zh-CN" altLang="en-US" sz="1200" smtClean="0"/>
              <a:pPr eaLnBrk="1" hangingPunct="1"/>
              <a:t>6</a:t>
            </a:fld>
            <a:endParaRPr lang="en-US" altLang="zh-CN" sz="1200" smtClean="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itchFamily="2" charset="2"/>
              <a:buNone/>
            </a:pPr>
            <a:endParaRPr lang="zh-CN" altLang="en-US"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fld id="{3ED4F20B-B55D-42D9-A2CD-367642CCCCE9}" type="slidenum">
              <a:rPr lang="zh-CN" altLang="en-US" sz="1200" smtClean="0"/>
              <a:pPr eaLnBrk="1" hangingPunct="1"/>
              <a:t>7</a:t>
            </a:fld>
            <a:endParaRPr lang="en-US" altLang="zh-CN" sz="1200" smtClean="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itchFamily="2" charset="2"/>
              <a:buNone/>
            </a:pPr>
            <a:endParaRPr lang="zh-CN" altLang="en-US"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fld id="{1A4BF6C0-EFC7-4CB9-8F68-33A4A794555B}" type="slidenum">
              <a:rPr lang="en-US" sz="1200" smtClean="0"/>
              <a:pPr eaLnBrk="1" hangingPunct="1"/>
              <a:t>30</a:t>
            </a:fld>
            <a:endParaRPr lang="en-US"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fld id="{4A850A36-CB99-4CFA-93F9-4514FE3DDF51}" type="slidenum">
              <a:rPr lang="zh-CN" altLang="en-US" sz="1200" smtClean="0">
                <a:latin typeface="VNI-Times" pitchFamily="2" charset="0"/>
              </a:rPr>
              <a:pPr eaLnBrk="1" hangingPunct="1"/>
              <a:t>43</a:t>
            </a:fld>
            <a:endParaRPr lang="en-US" altLang="zh-CN" sz="1200" smtClean="0">
              <a:latin typeface="VNI-Times" pitchFamily="2"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itchFamily="2" charset="2"/>
              <a:buNone/>
            </a:pPr>
            <a:endParaRPr lang="zh-CN" alt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C45AAAF-D452-41E2-B4A6-53541CF727D5}" type="slidenum">
              <a:rPr lang="en-US"/>
              <a:pPr>
                <a:defRPr/>
              </a:pPr>
              <a:t>‹#›</a:t>
            </a:fld>
            <a:endParaRPr lang="en-US"/>
          </a:p>
        </p:txBody>
      </p:sp>
    </p:spTree>
    <p:extLst>
      <p:ext uri="{BB962C8B-B14F-4D97-AF65-F5344CB8AC3E}">
        <p14:creationId xmlns:p14="http://schemas.microsoft.com/office/powerpoint/2010/main" val="2381556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78E78FA-C9B1-4558-A960-6F6C3F07E36D}" type="slidenum">
              <a:rPr lang="en-US"/>
              <a:pPr>
                <a:defRPr/>
              </a:pPr>
              <a:t>‹#›</a:t>
            </a:fld>
            <a:endParaRPr lang="en-US"/>
          </a:p>
        </p:txBody>
      </p:sp>
    </p:spTree>
    <p:extLst>
      <p:ext uri="{BB962C8B-B14F-4D97-AF65-F5344CB8AC3E}">
        <p14:creationId xmlns:p14="http://schemas.microsoft.com/office/powerpoint/2010/main" val="3307279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6759ED0-78AF-4D61-8F0C-195F2BAD6895}" type="slidenum">
              <a:rPr lang="en-US"/>
              <a:pPr>
                <a:defRPr/>
              </a:pPr>
              <a:t>‹#›</a:t>
            </a:fld>
            <a:endParaRPr lang="en-US"/>
          </a:p>
        </p:txBody>
      </p:sp>
    </p:spTree>
    <p:extLst>
      <p:ext uri="{BB962C8B-B14F-4D97-AF65-F5344CB8AC3E}">
        <p14:creationId xmlns:p14="http://schemas.microsoft.com/office/powerpoint/2010/main" val="275769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CA374E0-D100-4DF1-BF0F-92BF350A85F4}" type="slidenum">
              <a:rPr lang="en-US"/>
              <a:pPr>
                <a:defRPr/>
              </a:pPr>
              <a:t>‹#›</a:t>
            </a:fld>
            <a:endParaRPr lang="en-US"/>
          </a:p>
        </p:txBody>
      </p:sp>
    </p:spTree>
    <p:extLst>
      <p:ext uri="{BB962C8B-B14F-4D97-AF65-F5344CB8AC3E}">
        <p14:creationId xmlns:p14="http://schemas.microsoft.com/office/powerpoint/2010/main" val="2254415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91787D6-04C9-4A6C-ACCE-4B4315B120A0}" type="slidenum">
              <a:rPr lang="en-US"/>
              <a:pPr>
                <a:defRPr/>
              </a:pPr>
              <a:t>‹#›</a:t>
            </a:fld>
            <a:endParaRPr lang="en-US"/>
          </a:p>
        </p:txBody>
      </p:sp>
    </p:spTree>
    <p:extLst>
      <p:ext uri="{BB962C8B-B14F-4D97-AF65-F5344CB8AC3E}">
        <p14:creationId xmlns:p14="http://schemas.microsoft.com/office/powerpoint/2010/main" val="1050244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35B4D1E-3CB4-4CFA-8B35-E644BC1578B0}" type="slidenum">
              <a:rPr lang="en-US"/>
              <a:pPr>
                <a:defRPr/>
              </a:pPr>
              <a:t>‹#›</a:t>
            </a:fld>
            <a:endParaRPr lang="en-US"/>
          </a:p>
        </p:txBody>
      </p:sp>
    </p:spTree>
    <p:extLst>
      <p:ext uri="{BB962C8B-B14F-4D97-AF65-F5344CB8AC3E}">
        <p14:creationId xmlns:p14="http://schemas.microsoft.com/office/powerpoint/2010/main" val="2301479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A0FA3E5-B841-451B-AE71-4C57751EC2E3}" type="slidenum">
              <a:rPr lang="en-US"/>
              <a:pPr>
                <a:defRPr/>
              </a:pPr>
              <a:t>‹#›</a:t>
            </a:fld>
            <a:endParaRPr lang="en-US"/>
          </a:p>
        </p:txBody>
      </p:sp>
    </p:spTree>
    <p:extLst>
      <p:ext uri="{BB962C8B-B14F-4D97-AF65-F5344CB8AC3E}">
        <p14:creationId xmlns:p14="http://schemas.microsoft.com/office/powerpoint/2010/main" val="702289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84C870B-26DD-4E7F-A5EB-A779D9B350FA}" type="slidenum">
              <a:rPr lang="en-US"/>
              <a:pPr>
                <a:defRPr/>
              </a:pPr>
              <a:t>‹#›</a:t>
            </a:fld>
            <a:endParaRPr lang="en-US"/>
          </a:p>
        </p:txBody>
      </p:sp>
    </p:spTree>
    <p:extLst>
      <p:ext uri="{BB962C8B-B14F-4D97-AF65-F5344CB8AC3E}">
        <p14:creationId xmlns:p14="http://schemas.microsoft.com/office/powerpoint/2010/main" val="9925723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BCC4B6B-796B-43A5-8BA6-243D3A5162B8}" type="slidenum">
              <a:rPr lang="en-US"/>
              <a:pPr>
                <a:defRPr/>
              </a:pPr>
              <a:t>‹#›</a:t>
            </a:fld>
            <a:endParaRPr lang="en-US"/>
          </a:p>
        </p:txBody>
      </p:sp>
    </p:spTree>
    <p:extLst>
      <p:ext uri="{BB962C8B-B14F-4D97-AF65-F5344CB8AC3E}">
        <p14:creationId xmlns:p14="http://schemas.microsoft.com/office/powerpoint/2010/main" val="1110907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3CE4C9F-A84B-4E69-B5D5-8A8B626F3A66}" type="slidenum">
              <a:rPr lang="en-US"/>
              <a:pPr>
                <a:defRPr/>
              </a:pPr>
              <a:t>‹#›</a:t>
            </a:fld>
            <a:endParaRPr lang="en-US"/>
          </a:p>
        </p:txBody>
      </p:sp>
    </p:spTree>
    <p:extLst>
      <p:ext uri="{BB962C8B-B14F-4D97-AF65-F5344CB8AC3E}">
        <p14:creationId xmlns:p14="http://schemas.microsoft.com/office/powerpoint/2010/main" val="109367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2379F0-01D6-4722-A64E-8A517BEEBB0F}" type="slidenum">
              <a:rPr lang="en-US"/>
              <a:pPr>
                <a:defRPr/>
              </a:pPr>
              <a:t>‹#›</a:t>
            </a:fld>
            <a:endParaRPr lang="en-US"/>
          </a:p>
        </p:txBody>
      </p:sp>
    </p:spTree>
    <p:extLst>
      <p:ext uri="{BB962C8B-B14F-4D97-AF65-F5344CB8AC3E}">
        <p14:creationId xmlns:p14="http://schemas.microsoft.com/office/powerpoint/2010/main" val="4158134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F29B089-5800-42DA-B7A4-219CA7E83AC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214724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7F5F9C3-2ADB-4B25-99E9-E154EB8C41B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882075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EB74C78-DEFF-49E9-951A-60407356ED0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698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436F27F-BF94-4214-9B62-E4C6AFA9108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110668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A833051-044C-401B-A31A-A806AD1435F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23655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274B6763-E03B-4D98-852C-A7F4C54A98D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237558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EB7C45E2-7A31-46BA-9F28-9A769EBEFC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5916998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5EEF86D-BD30-45F3-ABCB-FC941F7E93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577711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9CB445B-AB84-42BE-B551-DC4EBBA0924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95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96D9D1-18B2-4569-9C72-9A2A26FD2A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838294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EEBFB69-C089-494E-8BC6-605CDFAEC1B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816149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11C3656-C1F5-4F90-909A-3BED9496CA09}"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253337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712A58A-AEA1-4B16-8051-E70854CF8B3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461995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735978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51455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21737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6689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20319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1296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10383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9921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75890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7605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18E3BA0-77EC-4E84-AC2E-20B7C7ACEF68}" type="datetimeFigureOut">
              <a:rPr lang="en-US" smtClean="0">
                <a:solidFill>
                  <a:prstClr val="black">
                    <a:tint val="75000"/>
                  </a:prstClr>
                </a:solidFill>
              </a:rPr>
              <a:pPr/>
              <a:t>5/3/2020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1171178-6867-4551-BA00-DA0FF81FEB3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19041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ln/>
        </p:spPr>
        <p:txBody>
          <a:bodyPr/>
          <a:lstStyle>
            <a:lvl1pPr>
              <a:defRPr/>
            </a:lvl1pPr>
          </a:lstStyle>
          <a:p>
            <a:fld id="{AF3F3F45-141D-4F47-B83A-F2BFA49A9241}" type="slidenum">
              <a:rPr lang="en-US" altLang="en-US">
                <a:solidFill>
                  <a:prstClr val="black">
                    <a:tint val="75000"/>
                  </a:prstClr>
                </a:solidFill>
              </a:rPr>
              <a:pPr/>
              <a:t>‹#›</a:t>
            </a:fld>
            <a:endParaRPr lang="en-US" altLang="en-US">
              <a:solidFill>
                <a:prstClr val="black">
                  <a:tint val="75000"/>
                </a:prstClr>
              </a:solidFill>
            </a:endParaRPr>
          </a:p>
        </p:txBody>
      </p:sp>
    </p:spTree>
    <p:extLst>
      <p:ext uri="{BB962C8B-B14F-4D97-AF65-F5344CB8AC3E}">
        <p14:creationId xmlns:p14="http://schemas.microsoft.com/office/powerpoint/2010/main" val="4154139420"/>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Text Box 14"/>
          <p:cNvSpPr txBox="1">
            <a:spLocks noChangeArrowheads="1"/>
          </p:cNvSpPr>
          <p:nvPr/>
        </p:nvSpPr>
        <p:spPr bwMode="gray">
          <a:xfrm>
            <a:off x="368300" y="395818"/>
            <a:ext cx="13843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eaLnBrk="1" hangingPunct="1">
              <a:defRPr/>
            </a:pPr>
            <a:r>
              <a:rPr lang="en-US" sz="2800" b="1" i="1" smtClean="0">
                <a:solidFill>
                  <a:srgbClr val="D23516"/>
                </a:solidFill>
                <a:latin typeface="Arial" charset="0"/>
                <a:cs typeface="Arial" charset="0"/>
              </a:rPr>
              <a:t>LOGO</a:t>
            </a:r>
          </a:p>
        </p:txBody>
      </p:sp>
      <p:sp>
        <p:nvSpPr>
          <p:cNvPr id="3075" name="Rectangle 3"/>
          <p:cNvSpPr>
            <a:spLocks noGrp="1" noChangeArrowheads="1"/>
          </p:cNvSpPr>
          <p:nvPr>
            <p:ph type="subTitle" idx="1"/>
          </p:nvPr>
        </p:nvSpPr>
        <p:spPr bwMode="gray">
          <a:xfrm>
            <a:off x="3810000" y="5029200"/>
            <a:ext cx="4724400" cy="381000"/>
          </a:xfrm>
          <a:extLst>
            <a:ext uri="{91240B29-F687-4F45-9708-019B960494DF}">
              <a14:hiddenLine xmlns:a14="http://schemas.microsoft.com/office/drawing/2010/main" w="9525">
                <a:solidFill>
                  <a:schemeClr val="bg1"/>
                </a:solidFill>
                <a:miter lim="800000"/>
                <a:headEnd/>
                <a:tailEnd/>
              </a14:hiddenLine>
            </a:ext>
          </a:extLst>
        </p:spPr>
        <p:txBody>
          <a:bodyPr/>
          <a:lstStyle>
            <a:lvl1pPr marL="0" indent="0">
              <a:buFont typeface="Wingdings" pitchFamily="2" charset="2"/>
              <a:buNone/>
              <a:defRPr sz="1800" b="1">
                <a:solidFill>
                  <a:schemeClr val="bg1"/>
                </a:solidFill>
              </a:defRPr>
            </a:lvl1pPr>
          </a:lstStyle>
          <a:p>
            <a:pPr lvl="0"/>
            <a:r>
              <a:rPr lang="en-US" noProof="0" smtClean="0"/>
              <a:t>Click to edit Master subtitle style</a:t>
            </a:r>
          </a:p>
        </p:txBody>
      </p:sp>
      <p:sp>
        <p:nvSpPr>
          <p:cNvPr id="3074" name="Rectangle 2"/>
          <p:cNvSpPr>
            <a:spLocks noGrp="1" noChangeArrowheads="1"/>
          </p:cNvSpPr>
          <p:nvPr>
            <p:ph type="ctrTitle"/>
          </p:nvPr>
        </p:nvSpPr>
        <p:spPr>
          <a:xfrm>
            <a:off x="228600" y="2057401"/>
            <a:ext cx="6096000" cy="682625"/>
          </a:xfr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r">
              <a:defRPr sz="4000"/>
            </a:lvl1pPr>
          </a:lstStyle>
          <a:p>
            <a:pPr lvl="0"/>
            <a:r>
              <a:rPr lang="en-US" noProof="0" smtClean="0"/>
              <a:t>Click to edit Master title style</a:t>
            </a:r>
          </a:p>
        </p:txBody>
      </p:sp>
      <p:sp>
        <p:nvSpPr>
          <p:cNvPr id="5" name="Rectangle 4"/>
          <p:cNvSpPr>
            <a:spLocks noGrp="1" noChangeArrowheads="1"/>
          </p:cNvSpPr>
          <p:nvPr>
            <p:ph type="dt" sz="half" idx="10"/>
          </p:nvPr>
        </p:nvSpPr>
        <p:spPr>
          <a:xfrm>
            <a:off x="457200" y="6477000"/>
            <a:ext cx="2133600" cy="245533"/>
          </a:xfrm>
          <a:extLst>
            <a:ext uri="{909E8E84-426E-40DD-AFC4-6F175D3DCCD1}">
              <a14:hiddenFill xmlns:a14="http://schemas.microsoft.com/office/drawing/2010/main">
                <a:solidFill>
                  <a:schemeClr val="accent1"/>
                </a:solidFill>
              </a14:hiddenFill>
            </a:ext>
          </a:extLst>
        </p:spPr>
        <p:txBody>
          <a:bodyPr/>
          <a:lstStyle>
            <a:lvl1pPr algn="l">
              <a:defRPr>
                <a:latin typeface="Times New Roman" pitchFamily="18" charset="0"/>
                <a:cs typeface="+mn-cs"/>
              </a:defRPr>
            </a:lvl1pPr>
          </a:lstStyle>
          <a:p>
            <a:pPr>
              <a:defRPr/>
            </a:pPr>
            <a:endParaRPr lang="vi-VN"/>
          </a:p>
        </p:txBody>
      </p:sp>
      <p:sp>
        <p:nvSpPr>
          <p:cNvPr id="6" name="Rectangle 5"/>
          <p:cNvSpPr>
            <a:spLocks noGrp="1" noChangeArrowheads="1"/>
          </p:cNvSpPr>
          <p:nvPr>
            <p:ph type="ftr" sz="quarter" idx="11"/>
          </p:nvPr>
        </p:nvSpPr>
        <p:spPr>
          <a:xfrm>
            <a:off x="3124200" y="6477000"/>
            <a:ext cx="2895600" cy="245533"/>
          </a:xfrm>
          <a:extLst>
            <a:ext uri="{909E8E84-426E-40DD-AFC4-6F175D3DCCD1}">
              <a14:hiddenFill xmlns:a14="http://schemas.microsoft.com/office/drawing/2010/main">
                <a:solidFill>
                  <a:schemeClr val="accent1"/>
                </a:solidFill>
              </a14:hiddenFill>
            </a:ext>
          </a:extLst>
        </p:spPr>
        <p:txBody>
          <a:bodyPr/>
          <a:lstStyle>
            <a:lvl1pPr algn="ctr">
              <a:defRPr b="0">
                <a:solidFill>
                  <a:srgbClr val="000000"/>
                </a:solidFill>
                <a:latin typeface="Times New Roman" pitchFamily="18" charset="0"/>
                <a:cs typeface="+mn-cs"/>
              </a:defRPr>
            </a:lvl1pPr>
          </a:lstStyle>
          <a:p>
            <a:pPr>
              <a:defRPr/>
            </a:pPr>
            <a:endParaRPr lang="vi-VN"/>
          </a:p>
        </p:txBody>
      </p:sp>
      <p:sp>
        <p:nvSpPr>
          <p:cNvPr id="7" name="Rectangle 6"/>
          <p:cNvSpPr>
            <a:spLocks noGrp="1" noChangeArrowheads="1"/>
          </p:cNvSpPr>
          <p:nvPr>
            <p:ph type="sldNum" sz="quarter" idx="12"/>
          </p:nvPr>
        </p:nvSpPr>
        <p:spPr>
          <a:xfrm>
            <a:off x="6553200" y="6477000"/>
            <a:ext cx="2133600" cy="245533"/>
          </a:xfrm>
          <a:extLst>
            <a:ext uri="{909E8E84-426E-40DD-AFC4-6F175D3DCCD1}">
              <a14:hiddenFill xmlns:a14="http://schemas.microsoft.com/office/drawing/2010/main">
                <a:solidFill>
                  <a:schemeClr val="accent1"/>
                </a:solidFill>
              </a14:hiddenFill>
            </a:ext>
          </a:extLst>
        </p:spPr>
        <p:txBody>
          <a:bodyPr/>
          <a:lstStyle>
            <a:lvl1pPr>
              <a:defRPr>
                <a:solidFill>
                  <a:srgbClr val="FFFFFF"/>
                </a:solidFill>
                <a:latin typeface="Times New Roman" pitchFamily="18" charset="0"/>
                <a:cs typeface="+mn-cs"/>
              </a:defRPr>
            </a:lvl1pPr>
          </a:lstStyle>
          <a:p>
            <a:pPr>
              <a:defRPr/>
            </a:pPr>
            <a:fld id="{71C3503E-50F1-4F0D-AAD1-416A0D95026F}" type="slidenum">
              <a:rPr lang="vi-VN"/>
              <a:pPr>
                <a:defRPr/>
              </a:pPr>
              <a:t>‹#›</a:t>
            </a:fld>
            <a:endParaRPr lang="vi-VN"/>
          </a:p>
        </p:txBody>
      </p:sp>
    </p:spTree>
    <p:extLst>
      <p:ext uri="{BB962C8B-B14F-4D97-AF65-F5344CB8AC3E}">
        <p14:creationId xmlns:p14="http://schemas.microsoft.com/office/powerpoint/2010/main" val="2693845571"/>
      </p:ext>
    </p:extLst>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3F34A894-7E75-4D0D-8637-13AE8FB416A9}" type="slidenum">
              <a:rPr lang="vi-VN"/>
              <a:pPr>
                <a:defRPr/>
              </a:pPr>
              <a:t>‹#›</a:t>
            </a:fld>
            <a:endParaRPr lang="vi-VN"/>
          </a:p>
        </p:txBody>
      </p:sp>
    </p:spTree>
    <p:extLst>
      <p:ext uri="{BB962C8B-B14F-4D97-AF65-F5344CB8AC3E}">
        <p14:creationId xmlns:p14="http://schemas.microsoft.com/office/powerpoint/2010/main" val="3916362147"/>
      </p:ext>
    </p:extLst>
  </p:cSld>
  <p:clrMapOvr>
    <a:masterClrMapping/>
  </p:clrMapOvr>
  <p:transition spd="slow">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924DCACC-4C38-40C6-B288-540D6991CA08}" type="slidenum">
              <a:rPr lang="vi-VN"/>
              <a:pPr>
                <a:defRPr/>
              </a:pPr>
              <a:t>‹#›</a:t>
            </a:fld>
            <a:endParaRPr lang="vi-VN"/>
          </a:p>
        </p:txBody>
      </p:sp>
    </p:spTree>
    <p:extLst>
      <p:ext uri="{BB962C8B-B14F-4D97-AF65-F5344CB8AC3E}">
        <p14:creationId xmlns:p14="http://schemas.microsoft.com/office/powerpoint/2010/main" val="2214577552"/>
      </p:ext>
    </p:extLst>
  </p:cSld>
  <p:clrMapOvr>
    <a:masterClrMapping/>
  </p:clrMapOvr>
  <p:transition spd="slow">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381000" y="1600200"/>
            <a:ext cx="40767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10100" y="1600200"/>
            <a:ext cx="4076700" cy="4648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6" name="Footer Placeholder 5"/>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7" name="Slide Number Placeholder 6"/>
          <p:cNvSpPr>
            <a:spLocks noGrp="1"/>
          </p:cNvSpPr>
          <p:nvPr>
            <p:ph type="sldNum" sz="quarter" idx="12"/>
          </p:nvPr>
        </p:nvSpPr>
        <p:spPr/>
        <p:txBody>
          <a:bodyPr/>
          <a:lstStyle>
            <a:lvl1pPr>
              <a:defRPr>
                <a:latin typeface="Times New Roman" pitchFamily="18" charset="0"/>
                <a:cs typeface="+mn-cs"/>
              </a:defRPr>
            </a:lvl1pPr>
          </a:lstStyle>
          <a:p>
            <a:pPr>
              <a:defRPr/>
            </a:pPr>
            <a:fld id="{C624DB8B-D95A-4029-854C-11749651B0E2}" type="slidenum">
              <a:rPr lang="vi-VN"/>
              <a:pPr>
                <a:defRPr/>
              </a:pPr>
              <a:t>‹#›</a:t>
            </a:fld>
            <a:endParaRPr lang="vi-VN"/>
          </a:p>
        </p:txBody>
      </p:sp>
    </p:spTree>
    <p:extLst>
      <p:ext uri="{BB962C8B-B14F-4D97-AF65-F5344CB8AC3E}">
        <p14:creationId xmlns:p14="http://schemas.microsoft.com/office/powerpoint/2010/main" val="573346743"/>
      </p:ext>
    </p:extLst>
  </p:cSld>
  <p:clrMapOvr>
    <a:masterClrMapping/>
  </p:clrMapOvr>
  <p:transition spd="slow">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8" name="Footer Placeholder 7"/>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9" name="Slide Number Placeholder 8"/>
          <p:cNvSpPr>
            <a:spLocks noGrp="1"/>
          </p:cNvSpPr>
          <p:nvPr>
            <p:ph type="sldNum" sz="quarter" idx="12"/>
          </p:nvPr>
        </p:nvSpPr>
        <p:spPr/>
        <p:txBody>
          <a:bodyPr/>
          <a:lstStyle>
            <a:lvl1pPr>
              <a:defRPr>
                <a:latin typeface="Times New Roman" pitchFamily="18" charset="0"/>
                <a:cs typeface="+mn-cs"/>
              </a:defRPr>
            </a:lvl1pPr>
          </a:lstStyle>
          <a:p>
            <a:pPr>
              <a:defRPr/>
            </a:pPr>
            <a:fld id="{BEFCF0E4-0024-4DB8-9E8A-F188F3A619B7}" type="slidenum">
              <a:rPr lang="vi-VN"/>
              <a:pPr>
                <a:defRPr/>
              </a:pPr>
              <a:t>‹#›</a:t>
            </a:fld>
            <a:endParaRPr lang="vi-VN"/>
          </a:p>
        </p:txBody>
      </p:sp>
    </p:spTree>
    <p:extLst>
      <p:ext uri="{BB962C8B-B14F-4D97-AF65-F5344CB8AC3E}">
        <p14:creationId xmlns:p14="http://schemas.microsoft.com/office/powerpoint/2010/main" val="3262110826"/>
      </p:ext>
    </p:extLst>
  </p:cSld>
  <p:clrMapOvr>
    <a:masterClrMapping/>
  </p:clrMapOvr>
  <p:transition spd="slow">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4" name="Footer Placeholder 3"/>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5" name="Slide Number Placeholder 4"/>
          <p:cNvSpPr>
            <a:spLocks noGrp="1"/>
          </p:cNvSpPr>
          <p:nvPr>
            <p:ph type="sldNum" sz="quarter" idx="12"/>
          </p:nvPr>
        </p:nvSpPr>
        <p:spPr/>
        <p:txBody>
          <a:bodyPr/>
          <a:lstStyle>
            <a:lvl1pPr>
              <a:defRPr>
                <a:latin typeface="Times New Roman" pitchFamily="18" charset="0"/>
                <a:cs typeface="+mn-cs"/>
              </a:defRPr>
            </a:lvl1pPr>
          </a:lstStyle>
          <a:p>
            <a:pPr>
              <a:defRPr/>
            </a:pPr>
            <a:fld id="{246C21B9-4466-4D25-8E79-04E2203028E0}" type="slidenum">
              <a:rPr lang="vi-VN"/>
              <a:pPr>
                <a:defRPr/>
              </a:pPr>
              <a:t>‹#›</a:t>
            </a:fld>
            <a:endParaRPr lang="vi-VN"/>
          </a:p>
        </p:txBody>
      </p:sp>
    </p:spTree>
    <p:extLst>
      <p:ext uri="{BB962C8B-B14F-4D97-AF65-F5344CB8AC3E}">
        <p14:creationId xmlns:p14="http://schemas.microsoft.com/office/powerpoint/2010/main" val="3067578158"/>
      </p:ext>
    </p:extLst>
  </p:cSld>
  <p:clrMapOvr>
    <a:masterClrMapping/>
  </p:clrMapOvr>
  <p:transition spd="slow">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3" name="Footer Placeholder 2"/>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4" name="Slide Number Placeholder 3"/>
          <p:cNvSpPr>
            <a:spLocks noGrp="1"/>
          </p:cNvSpPr>
          <p:nvPr>
            <p:ph type="sldNum" sz="quarter" idx="12"/>
          </p:nvPr>
        </p:nvSpPr>
        <p:spPr/>
        <p:txBody>
          <a:bodyPr/>
          <a:lstStyle>
            <a:lvl1pPr>
              <a:defRPr>
                <a:latin typeface="Times New Roman" pitchFamily="18" charset="0"/>
                <a:cs typeface="+mn-cs"/>
              </a:defRPr>
            </a:lvl1pPr>
          </a:lstStyle>
          <a:p>
            <a:pPr>
              <a:defRPr/>
            </a:pPr>
            <a:fld id="{6EE4755A-416C-4BAC-8CAD-6C0F335C730E}" type="slidenum">
              <a:rPr lang="vi-VN"/>
              <a:pPr>
                <a:defRPr/>
              </a:pPr>
              <a:t>‹#›</a:t>
            </a:fld>
            <a:endParaRPr lang="vi-VN"/>
          </a:p>
        </p:txBody>
      </p:sp>
    </p:spTree>
    <p:extLst>
      <p:ext uri="{BB962C8B-B14F-4D97-AF65-F5344CB8AC3E}">
        <p14:creationId xmlns:p14="http://schemas.microsoft.com/office/powerpoint/2010/main" val="3752280252"/>
      </p:ext>
    </p:extLst>
  </p:cSld>
  <p:clrMapOvr>
    <a:masterClrMapping/>
  </p:clrMapOvr>
  <p:transition spd="slow">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6" name="Footer Placeholder 5"/>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7" name="Slide Number Placeholder 6"/>
          <p:cNvSpPr>
            <a:spLocks noGrp="1"/>
          </p:cNvSpPr>
          <p:nvPr>
            <p:ph type="sldNum" sz="quarter" idx="12"/>
          </p:nvPr>
        </p:nvSpPr>
        <p:spPr/>
        <p:txBody>
          <a:bodyPr/>
          <a:lstStyle>
            <a:lvl1pPr>
              <a:defRPr>
                <a:latin typeface="Times New Roman" pitchFamily="18" charset="0"/>
                <a:cs typeface="+mn-cs"/>
              </a:defRPr>
            </a:lvl1pPr>
          </a:lstStyle>
          <a:p>
            <a:pPr>
              <a:defRPr/>
            </a:pPr>
            <a:fld id="{F1B6B4B8-70D8-4D70-86C3-BD6F558941DC}" type="slidenum">
              <a:rPr lang="vi-VN"/>
              <a:pPr>
                <a:defRPr/>
              </a:pPr>
              <a:t>‹#›</a:t>
            </a:fld>
            <a:endParaRPr lang="vi-VN"/>
          </a:p>
        </p:txBody>
      </p:sp>
    </p:spTree>
    <p:extLst>
      <p:ext uri="{BB962C8B-B14F-4D97-AF65-F5344CB8AC3E}">
        <p14:creationId xmlns:p14="http://schemas.microsoft.com/office/powerpoint/2010/main" val="1984879832"/>
      </p:ext>
    </p:extLst>
  </p:cSld>
  <p:clrMapOvr>
    <a:masterClrMapping/>
  </p:clrMapOvr>
  <p:transition spd="slow">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vi-VN" noProof="0"/>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6" name="Footer Placeholder 5"/>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7" name="Slide Number Placeholder 6"/>
          <p:cNvSpPr>
            <a:spLocks noGrp="1"/>
          </p:cNvSpPr>
          <p:nvPr>
            <p:ph type="sldNum" sz="quarter" idx="12"/>
          </p:nvPr>
        </p:nvSpPr>
        <p:spPr/>
        <p:txBody>
          <a:bodyPr/>
          <a:lstStyle>
            <a:lvl1pPr>
              <a:defRPr>
                <a:latin typeface="Times New Roman" pitchFamily="18" charset="0"/>
                <a:cs typeface="+mn-cs"/>
              </a:defRPr>
            </a:lvl1pPr>
          </a:lstStyle>
          <a:p>
            <a:pPr>
              <a:defRPr/>
            </a:pPr>
            <a:fld id="{2B2A1025-85F6-463C-BD04-5DB8ECBB1BB1}" type="slidenum">
              <a:rPr lang="vi-VN"/>
              <a:pPr>
                <a:defRPr/>
              </a:pPr>
              <a:t>‹#›</a:t>
            </a:fld>
            <a:endParaRPr lang="vi-VN"/>
          </a:p>
        </p:txBody>
      </p:sp>
    </p:spTree>
    <p:extLst>
      <p:ext uri="{BB962C8B-B14F-4D97-AF65-F5344CB8AC3E}">
        <p14:creationId xmlns:p14="http://schemas.microsoft.com/office/powerpoint/2010/main" val="1209265499"/>
      </p:ext>
    </p:extLst>
  </p:cSld>
  <p:clrMapOvr>
    <a:masterClrMapping/>
  </p:clrMapOvr>
  <p:transition spd="slow">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4B796ECD-E680-43CC-8488-30648994A2F6}" type="slidenum">
              <a:rPr lang="vi-VN"/>
              <a:pPr>
                <a:defRPr/>
              </a:pPr>
              <a:t>‹#›</a:t>
            </a:fld>
            <a:endParaRPr lang="vi-VN"/>
          </a:p>
        </p:txBody>
      </p:sp>
    </p:spTree>
    <p:extLst>
      <p:ext uri="{BB962C8B-B14F-4D97-AF65-F5344CB8AC3E}">
        <p14:creationId xmlns:p14="http://schemas.microsoft.com/office/powerpoint/2010/main" val="2747421224"/>
      </p:ext>
    </p:extLst>
  </p:cSld>
  <p:clrMapOvr>
    <a:masterClrMapping/>
  </p:clrMapOvr>
  <p:transition spd="slow">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91300" y="655637"/>
            <a:ext cx="2095500" cy="5592763"/>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655637"/>
            <a:ext cx="6134100" cy="5592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D9B1BDBB-87F2-4585-91DB-AE1A52550D48}" type="slidenum">
              <a:rPr lang="vi-VN"/>
              <a:pPr>
                <a:defRPr/>
              </a:pPr>
              <a:t>‹#›</a:t>
            </a:fld>
            <a:endParaRPr lang="vi-VN"/>
          </a:p>
        </p:txBody>
      </p:sp>
    </p:spTree>
    <p:extLst>
      <p:ext uri="{BB962C8B-B14F-4D97-AF65-F5344CB8AC3E}">
        <p14:creationId xmlns:p14="http://schemas.microsoft.com/office/powerpoint/2010/main" val="1212901416"/>
      </p:ext>
    </p:extLst>
  </p:cSld>
  <p:clrMapOvr>
    <a:masterClrMapping/>
  </p:clrMapOvr>
  <p:transition spd="slow">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304800" y="655637"/>
            <a:ext cx="4953000" cy="563563"/>
          </a:xfrm>
        </p:spPr>
        <p:txBody>
          <a:bodyPr/>
          <a:lstStyle/>
          <a:p>
            <a:r>
              <a:rPr lang="en-US" smtClean="0"/>
              <a:t>Click to edit Master title style</a:t>
            </a:r>
            <a:endParaRPr lang="vi-VN"/>
          </a:p>
        </p:txBody>
      </p:sp>
      <p:sp>
        <p:nvSpPr>
          <p:cNvPr id="3" name="Chart Placeholder 2"/>
          <p:cNvSpPr>
            <a:spLocks noGrp="1"/>
          </p:cNvSpPr>
          <p:nvPr>
            <p:ph type="chart" idx="1"/>
          </p:nvPr>
        </p:nvSpPr>
        <p:spPr>
          <a:xfrm>
            <a:off x="381000" y="1600200"/>
            <a:ext cx="8305800" cy="4648200"/>
          </a:xfrm>
        </p:spPr>
        <p:txBody>
          <a:bodyPr/>
          <a:lstStyle/>
          <a:p>
            <a:pPr lvl="0"/>
            <a:r>
              <a:rPr lang="en-US" noProof="0" smtClean="0"/>
              <a:t>Click icon to add chart</a:t>
            </a:r>
            <a:endParaRPr lang="vi-VN" noProof="0"/>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C680E12A-87A5-4B89-9D17-28AC22440C25}" type="slidenum">
              <a:rPr lang="vi-VN"/>
              <a:pPr>
                <a:defRPr/>
              </a:pPr>
              <a:t>‹#›</a:t>
            </a:fld>
            <a:endParaRPr lang="vi-VN"/>
          </a:p>
        </p:txBody>
      </p:sp>
    </p:spTree>
    <p:extLst>
      <p:ext uri="{BB962C8B-B14F-4D97-AF65-F5344CB8AC3E}">
        <p14:creationId xmlns:p14="http://schemas.microsoft.com/office/powerpoint/2010/main" val="1066832924"/>
      </p:ext>
    </p:extLst>
  </p:cSld>
  <p:clrMapOvr>
    <a:masterClrMapping/>
  </p:clrMapOvr>
  <p:transition spd="slow">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655637"/>
            <a:ext cx="49530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381000" y="1600200"/>
            <a:ext cx="8305800" cy="4648200"/>
          </a:xfrm>
        </p:spPr>
        <p:txBody>
          <a:bodyPr/>
          <a:lstStyle/>
          <a:p>
            <a:pPr lvl="0"/>
            <a:r>
              <a:rPr lang="en-US" noProof="0" smtClean="0"/>
              <a:t>Click icon to add table</a:t>
            </a:r>
            <a:endParaRPr lang="vi-VN" noProof="0"/>
          </a:p>
        </p:txBody>
      </p:sp>
      <p:sp>
        <p:nvSpPr>
          <p:cNvPr id="4" name="Date Placeholder 3"/>
          <p:cNvSpPr>
            <a:spLocks noGrp="1"/>
          </p:cNvSpPr>
          <p:nvPr>
            <p:ph type="dt" sz="half" idx="10"/>
          </p:nvPr>
        </p:nvSpPr>
        <p:spPr/>
        <p:txBody>
          <a:bodyPr/>
          <a:lstStyle>
            <a:lvl1pPr algn="l">
              <a:defRPr>
                <a:latin typeface="Times New Roman" pitchFamily="18" charset="0"/>
                <a:cs typeface="+mn-cs"/>
              </a:defRPr>
            </a:lvl1pPr>
          </a:lstStyle>
          <a:p>
            <a:pPr>
              <a:defRPr/>
            </a:pPr>
            <a:endParaRPr lang="vi-VN"/>
          </a:p>
        </p:txBody>
      </p:sp>
      <p:sp>
        <p:nvSpPr>
          <p:cNvPr id="5" name="Footer Placeholder 4"/>
          <p:cNvSpPr>
            <a:spLocks noGrp="1"/>
          </p:cNvSpPr>
          <p:nvPr>
            <p:ph type="ftr" sz="quarter" idx="11"/>
          </p:nvPr>
        </p:nvSpPr>
        <p:spPr/>
        <p:txBody>
          <a:bodyPr/>
          <a:lstStyle>
            <a:lvl1pPr>
              <a:defRPr>
                <a:latin typeface="Times New Roman" pitchFamily="18" charset="0"/>
                <a:cs typeface="+mn-cs"/>
              </a:defRPr>
            </a:lvl1pPr>
          </a:lstStyle>
          <a:p>
            <a:pPr>
              <a:defRPr/>
            </a:pPr>
            <a:endParaRPr lang="vi-VN"/>
          </a:p>
        </p:txBody>
      </p:sp>
      <p:sp>
        <p:nvSpPr>
          <p:cNvPr id="6" name="Slide Number Placeholder 5"/>
          <p:cNvSpPr>
            <a:spLocks noGrp="1"/>
          </p:cNvSpPr>
          <p:nvPr>
            <p:ph type="sldNum" sz="quarter" idx="12"/>
          </p:nvPr>
        </p:nvSpPr>
        <p:spPr/>
        <p:txBody>
          <a:bodyPr/>
          <a:lstStyle>
            <a:lvl1pPr>
              <a:defRPr>
                <a:latin typeface="Times New Roman" pitchFamily="18" charset="0"/>
                <a:cs typeface="+mn-cs"/>
              </a:defRPr>
            </a:lvl1pPr>
          </a:lstStyle>
          <a:p>
            <a:pPr>
              <a:defRPr/>
            </a:pPr>
            <a:fld id="{100E5A77-9B7F-41C4-85EA-89075201CF6F}" type="slidenum">
              <a:rPr lang="vi-VN"/>
              <a:pPr>
                <a:defRPr/>
              </a:pPr>
              <a:t>‹#›</a:t>
            </a:fld>
            <a:endParaRPr lang="vi-VN"/>
          </a:p>
        </p:txBody>
      </p:sp>
    </p:spTree>
    <p:extLst>
      <p:ext uri="{BB962C8B-B14F-4D97-AF65-F5344CB8AC3E}">
        <p14:creationId xmlns:p14="http://schemas.microsoft.com/office/powerpoint/2010/main" val="2585112601"/>
      </p:ext>
    </p:extLst>
  </p:cSld>
  <p:clrMapOvr>
    <a:masterClrMapping/>
  </p:clrMapOvr>
  <p:transition spd="slow">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3" name="Date Placeholder 2"/>
          <p:cNvSpPr>
            <a:spLocks noGrp="1"/>
          </p:cNvSpPr>
          <p:nvPr>
            <p:ph type="dt" sz="half" idx="10"/>
          </p:nvPr>
        </p:nvSpPr>
        <p:spPr>
          <a:xfrm>
            <a:off x="457200" y="6246285"/>
            <a:ext cx="2133600" cy="476249"/>
          </a:xfrm>
        </p:spPr>
        <p:txBody>
          <a:bodyPr/>
          <a:lstStyle>
            <a:lvl1pPr algn="l">
              <a:defRPr>
                <a:latin typeface="Times New Roman" pitchFamily="18" charset="0"/>
                <a:cs typeface="+mn-cs"/>
              </a:defRPr>
            </a:lvl1pPr>
          </a:lstStyle>
          <a:p>
            <a:pPr>
              <a:defRPr/>
            </a:pPr>
            <a:endParaRPr lang="vi-VN"/>
          </a:p>
        </p:txBody>
      </p:sp>
      <p:sp>
        <p:nvSpPr>
          <p:cNvPr id="4" name="Footer Placeholder 3"/>
          <p:cNvSpPr>
            <a:spLocks noGrp="1"/>
          </p:cNvSpPr>
          <p:nvPr>
            <p:ph type="ftr" sz="quarter" idx="11"/>
          </p:nvPr>
        </p:nvSpPr>
        <p:spPr>
          <a:xfrm>
            <a:off x="3124200" y="6246285"/>
            <a:ext cx="2895600" cy="476249"/>
          </a:xfrm>
        </p:spPr>
        <p:txBody>
          <a:bodyPr/>
          <a:lstStyle>
            <a:lvl1pPr>
              <a:defRPr>
                <a:latin typeface="Times New Roman" pitchFamily="18" charset="0"/>
                <a:cs typeface="+mn-cs"/>
              </a:defRPr>
            </a:lvl1pPr>
          </a:lstStyle>
          <a:p>
            <a:pPr>
              <a:defRPr/>
            </a:pPr>
            <a:endParaRPr lang="vi-VN"/>
          </a:p>
        </p:txBody>
      </p:sp>
      <p:sp>
        <p:nvSpPr>
          <p:cNvPr id="5" name="Slide Number Placeholder 4"/>
          <p:cNvSpPr>
            <a:spLocks noGrp="1"/>
          </p:cNvSpPr>
          <p:nvPr>
            <p:ph type="sldNum" sz="quarter" idx="12"/>
          </p:nvPr>
        </p:nvSpPr>
        <p:spPr>
          <a:xfrm>
            <a:off x="6553200" y="6246285"/>
            <a:ext cx="2133600" cy="476249"/>
          </a:xfrm>
        </p:spPr>
        <p:txBody>
          <a:bodyPr/>
          <a:lstStyle>
            <a:lvl1pPr>
              <a:defRPr>
                <a:latin typeface="Times New Roman" pitchFamily="18" charset="0"/>
                <a:cs typeface="+mn-cs"/>
              </a:defRPr>
            </a:lvl1pPr>
          </a:lstStyle>
          <a:p>
            <a:pPr>
              <a:defRPr/>
            </a:pPr>
            <a:fld id="{49DB9B5B-0748-4755-8261-757BF3960447}" type="slidenum">
              <a:rPr lang="vi-VN"/>
              <a:pPr>
                <a:defRPr/>
              </a:pPr>
              <a:t>‹#›</a:t>
            </a:fld>
            <a:endParaRPr lang="vi-VN"/>
          </a:p>
        </p:txBody>
      </p:sp>
    </p:spTree>
    <p:extLst>
      <p:ext uri="{BB962C8B-B14F-4D97-AF65-F5344CB8AC3E}">
        <p14:creationId xmlns:p14="http://schemas.microsoft.com/office/powerpoint/2010/main" val="2403074362"/>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6" Type="http://schemas.openxmlformats.org/officeDocument/2006/relationships/image" Target="../media/image1.jpe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theme" Target="../theme/theme4.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1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64BF3F20-1FAA-4E22-8ACB-F4181F73414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b="0" i="0" u="none">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i="0" u="none">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pPr>
              <a:defRPr/>
            </a:pPr>
            <a:fld id="{45429FD7-4E28-4DE9-AE88-F3DAE4312BC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319126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518E3BA0-77EC-4E84-AC2E-20B7C7ACEF68}" type="datetimeFigureOut">
              <a:rPr lang="en-US" smtClean="0">
                <a:solidFill>
                  <a:prstClr val="black">
                    <a:tint val="75000"/>
                  </a:prstClr>
                </a:solidFill>
                <a:latin typeface="Calibri"/>
              </a:rPr>
              <a:pPr fontAlgn="auto">
                <a:spcBef>
                  <a:spcPts val="0"/>
                </a:spcBef>
                <a:spcAft>
                  <a:spcPts val="0"/>
                </a:spcAft>
              </a:pPr>
              <a:t>5/3/2020</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A1171178-6867-4551-BA00-DA0FF81FEB3B}"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extLst>
      <p:ext uri="{BB962C8B-B14F-4D97-AF65-F5344CB8AC3E}">
        <p14:creationId xmlns:p14="http://schemas.microsoft.com/office/powerpoint/2010/main" val="155609138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2050" name="Rectangle 3"/>
          <p:cNvSpPr>
            <a:spLocks noGrp="1" noChangeArrowheads="1"/>
          </p:cNvSpPr>
          <p:nvPr>
            <p:ph type="body" idx="1"/>
          </p:nvPr>
        </p:nvSpPr>
        <p:spPr bwMode="auto">
          <a:xfrm>
            <a:off x="381000" y="1600200"/>
            <a:ext cx="83058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white">
          <a:xfrm>
            <a:off x="304800" y="6400800"/>
            <a:ext cx="21336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solidFill>
                  <a:srgbClr val="000000"/>
                </a:solidFill>
                <a:latin typeface="Arial" charset="0"/>
                <a:cs typeface="Arial" charset="0"/>
              </a:defRPr>
            </a:lvl1pPr>
          </a:lstStyle>
          <a:p>
            <a:pPr>
              <a:defRPr/>
            </a:pPr>
            <a:endParaRPr lang="vi-VN"/>
          </a:p>
        </p:txBody>
      </p:sp>
      <p:sp>
        <p:nvSpPr>
          <p:cNvPr id="1029" name="Rectangle 5"/>
          <p:cNvSpPr>
            <a:spLocks noGrp="1" noChangeArrowheads="1"/>
          </p:cNvSpPr>
          <p:nvPr>
            <p:ph type="ftr" sz="quarter" idx="3"/>
          </p:nvPr>
        </p:nvSpPr>
        <p:spPr bwMode="white">
          <a:xfrm>
            <a:off x="6096000" y="6400800"/>
            <a:ext cx="28956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1">
                <a:solidFill>
                  <a:srgbClr val="FFFFFF"/>
                </a:solidFill>
                <a:latin typeface="Arial" charset="0"/>
                <a:cs typeface="Arial" charset="0"/>
              </a:defRPr>
            </a:lvl1pPr>
          </a:lstStyle>
          <a:p>
            <a:pPr>
              <a:defRPr/>
            </a:pPr>
            <a:endParaRPr lang="vi-VN"/>
          </a:p>
        </p:txBody>
      </p:sp>
      <p:sp>
        <p:nvSpPr>
          <p:cNvPr id="1030" name="Rectangle 6"/>
          <p:cNvSpPr>
            <a:spLocks noGrp="1" noChangeArrowheads="1"/>
          </p:cNvSpPr>
          <p:nvPr>
            <p:ph type="sldNum" sz="quarter" idx="4"/>
          </p:nvPr>
        </p:nvSpPr>
        <p:spPr bwMode="white">
          <a:xfrm>
            <a:off x="2971800" y="6400800"/>
            <a:ext cx="2133600" cy="22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rgbClr val="000000"/>
                </a:solidFill>
                <a:latin typeface="Arial" charset="0"/>
                <a:cs typeface="Arial" charset="0"/>
              </a:defRPr>
            </a:lvl1pPr>
          </a:lstStyle>
          <a:p>
            <a:pPr>
              <a:defRPr/>
            </a:pPr>
            <a:fld id="{39687651-0C8A-42E8-8E7F-2F824B78D67C}" type="slidenum">
              <a:rPr lang="vi-VN"/>
              <a:pPr>
                <a:defRPr/>
              </a:pPr>
              <a:t>‹#›</a:t>
            </a:fld>
            <a:endParaRPr lang="vi-VN"/>
          </a:p>
        </p:txBody>
      </p:sp>
      <p:sp>
        <p:nvSpPr>
          <p:cNvPr id="2054" name="Rectangle 2"/>
          <p:cNvSpPr>
            <a:spLocks noGrp="1" noChangeArrowheads="1"/>
          </p:cNvSpPr>
          <p:nvPr>
            <p:ph type="title"/>
          </p:nvPr>
        </p:nvSpPr>
        <p:spPr bwMode="gray">
          <a:xfrm>
            <a:off x="304800" y="656168"/>
            <a:ext cx="4953000" cy="563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extLst>
      <p:ext uri="{BB962C8B-B14F-4D97-AF65-F5344CB8AC3E}">
        <p14:creationId xmlns:p14="http://schemas.microsoft.com/office/powerpoint/2010/main" val="369908077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Lst>
  <p:transition spd="slow"/>
  <p:txStyles>
    <p:titleStyle>
      <a:lvl1pPr algn="l" rtl="0" eaLnBrk="0" fontAlgn="base" hangingPunct="0">
        <a:spcBef>
          <a:spcPct val="0"/>
        </a:spcBef>
        <a:spcAft>
          <a:spcPct val="0"/>
        </a:spcAft>
        <a:defRPr sz="2800" b="1">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Times New Roman" pitchFamily="18" charset="0"/>
        </a:defRPr>
      </a:lvl2pPr>
      <a:lvl3pPr algn="l" rtl="0" eaLnBrk="0" fontAlgn="base" hangingPunct="0">
        <a:spcBef>
          <a:spcPct val="0"/>
        </a:spcBef>
        <a:spcAft>
          <a:spcPct val="0"/>
        </a:spcAft>
        <a:defRPr sz="2800" b="1">
          <a:solidFill>
            <a:schemeClr val="tx1"/>
          </a:solidFill>
          <a:latin typeface="Times New Roman" pitchFamily="18" charset="0"/>
        </a:defRPr>
      </a:lvl3pPr>
      <a:lvl4pPr algn="l" rtl="0" eaLnBrk="0" fontAlgn="base" hangingPunct="0">
        <a:spcBef>
          <a:spcPct val="0"/>
        </a:spcBef>
        <a:spcAft>
          <a:spcPct val="0"/>
        </a:spcAft>
        <a:defRPr sz="2800" b="1">
          <a:solidFill>
            <a:schemeClr val="tx1"/>
          </a:solidFill>
          <a:latin typeface="Times New Roman" pitchFamily="18" charset="0"/>
        </a:defRPr>
      </a:lvl4pPr>
      <a:lvl5pPr algn="l" rtl="0" eaLnBrk="0" fontAlgn="base" hangingPunct="0">
        <a:spcBef>
          <a:spcPct val="0"/>
        </a:spcBef>
        <a:spcAft>
          <a:spcPct val="0"/>
        </a:spcAft>
        <a:defRPr sz="2800" b="1">
          <a:solidFill>
            <a:schemeClr val="tx1"/>
          </a:solidFill>
          <a:latin typeface="Times New Roman" pitchFamily="18" charset="0"/>
        </a:defRPr>
      </a:lvl5pPr>
      <a:lvl6pPr marL="457200" algn="l" rtl="0" eaLnBrk="1" fontAlgn="base" hangingPunct="1">
        <a:spcBef>
          <a:spcPct val="0"/>
        </a:spcBef>
        <a:spcAft>
          <a:spcPct val="0"/>
        </a:spcAft>
        <a:defRPr sz="2800" b="1">
          <a:solidFill>
            <a:schemeClr val="tx1"/>
          </a:solidFill>
          <a:latin typeface="Arial" charset="0"/>
        </a:defRPr>
      </a:lvl6pPr>
      <a:lvl7pPr marL="914400" algn="l" rtl="0" eaLnBrk="1" fontAlgn="base" hangingPunct="1">
        <a:spcBef>
          <a:spcPct val="0"/>
        </a:spcBef>
        <a:spcAft>
          <a:spcPct val="0"/>
        </a:spcAft>
        <a:defRPr sz="2800" b="1">
          <a:solidFill>
            <a:schemeClr val="tx1"/>
          </a:solidFill>
          <a:latin typeface="Arial" charset="0"/>
        </a:defRPr>
      </a:lvl7pPr>
      <a:lvl8pPr marL="1371600" algn="l" rtl="0" eaLnBrk="1" fontAlgn="base" hangingPunct="1">
        <a:spcBef>
          <a:spcPct val="0"/>
        </a:spcBef>
        <a:spcAft>
          <a:spcPct val="0"/>
        </a:spcAft>
        <a:defRPr sz="2800" b="1">
          <a:solidFill>
            <a:schemeClr val="tx1"/>
          </a:solidFill>
          <a:latin typeface="Arial" charset="0"/>
        </a:defRPr>
      </a:lvl8pPr>
      <a:lvl9pPr marL="1828800" algn="l" rtl="0" eaLnBrk="1" fontAlgn="base" hangingPunct="1">
        <a:spcBef>
          <a:spcPct val="0"/>
        </a:spcBef>
        <a:spcAft>
          <a:spcPct val="0"/>
        </a:spcAft>
        <a:defRPr sz="2800" b="1">
          <a:solidFill>
            <a:schemeClr val="tx1"/>
          </a:solidFill>
          <a:latin typeface="Arial"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wmf"/><Relationship Id="rId7" Type="http://schemas.openxmlformats.org/officeDocument/2006/relationships/image" Target="../media/image7.gif"/><Relationship Id="rId12" Type="http://schemas.openxmlformats.org/officeDocument/2006/relationships/image" Target="../media/image12.gif"/><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6.gif"/><Relationship Id="rId11" Type="http://schemas.openxmlformats.org/officeDocument/2006/relationships/image" Target="../media/image11.png"/><Relationship Id="rId5" Type="http://schemas.openxmlformats.org/officeDocument/2006/relationships/image" Target="../media/image5.gif"/><Relationship Id="rId15" Type="http://schemas.openxmlformats.org/officeDocument/2006/relationships/image" Target="../media/image15.emf"/><Relationship Id="rId10" Type="http://schemas.openxmlformats.org/officeDocument/2006/relationships/image" Target="../media/image10.gif"/><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25.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6.xml"/><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3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3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31.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5.xml"/><Relationship Id="rId1" Type="http://schemas.openxmlformats.org/officeDocument/2006/relationships/vmlDrawing" Target="../drawings/vmlDrawing1.vml"/><Relationship Id="rId6" Type="http://schemas.openxmlformats.org/officeDocument/2006/relationships/image" Target="../media/image25.wmf"/><Relationship Id="rId11" Type="http://schemas.openxmlformats.org/officeDocument/2006/relationships/image" Target="../media/image28.png"/><Relationship Id="rId5" Type="http://schemas.openxmlformats.org/officeDocument/2006/relationships/oleObject" Target="../embeddings/oleObject2.bin"/><Relationship Id="rId10" Type="http://schemas.openxmlformats.org/officeDocument/2006/relationships/image" Target="../media/image27.wmf"/><Relationship Id="rId4" Type="http://schemas.openxmlformats.org/officeDocument/2006/relationships/image" Target="../media/image24.wmf"/><Relationship Id="rId9"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6.xml"/><Relationship Id="rId1" Type="http://schemas.openxmlformats.org/officeDocument/2006/relationships/vmlDrawing" Target="../drawings/vmlDrawing2.vml"/><Relationship Id="rId6" Type="http://schemas.openxmlformats.org/officeDocument/2006/relationships/image" Target="../media/image30.wmf"/><Relationship Id="rId5" Type="http://schemas.openxmlformats.org/officeDocument/2006/relationships/oleObject" Target="../embeddings/oleObject6.bin"/><Relationship Id="rId10" Type="http://schemas.openxmlformats.org/officeDocument/2006/relationships/image" Target="../media/image28.png"/><Relationship Id="rId4" Type="http://schemas.openxmlformats.org/officeDocument/2006/relationships/image" Target="../media/image29.wmf"/><Relationship Id="rId9" Type="http://schemas.openxmlformats.org/officeDocument/2006/relationships/image" Target="../media/image32.jpeg"/></Relationships>
</file>

<file path=ppt/slides/_rels/slide1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36.gif"/><Relationship Id="rId5" Type="http://schemas.openxmlformats.org/officeDocument/2006/relationships/slide" Target="slide29.xml"/><Relationship Id="rId4" Type="http://schemas.openxmlformats.org/officeDocument/2006/relationships/image" Target="../media/image35.wmf"/></Relationships>
</file>

<file path=ppt/slides/_rels/slide16.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36.gif"/><Relationship Id="rId5" Type="http://schemas.openxmlformats.org/officeDocument/2006/relationships/slide" Target="slide29.xml"/><Relationship Id="rId4" Type="http://schemas.openxmlformats.org/officeDocument/2006/relationships/image" Target="../media/image35.wmf"/></Relationships>
</file>

<file path=ppt/slides/_rels/slide19.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20.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36.gif"/><Relationship Id="rId5" Type="http://schemas.openxmlformats.org/officeDocument/2006/relationships/slide" Target="slide29.xml"/><Relationship Id="rId4" Type="http://schemas.openxmlformats.org/officeDocument/2006/relationships/image" Target="../media/image35.wmf"/></Relationships>
</file>

<file path=ppt/slides/_rels/slide22.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23.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36.gif"/><Relationship Id="rId5" Type="http://schemas.openxmlformats.org/officeDocument/2006/relationships/slide" Target="slide29.xml"/><Relationship Id="rId4" Type="http://schemas.openxmlformats.org/officeDocument/2006/relationships/image" Target="../media/image35.wmf"/></Relationships>
</file>

<file path=ppt/slides/_rels/slide25.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43.jpeg"/><Relationship Id="rId3" Type="http://schemas.openxmlformats.org/officeDocument/2006/relationships/audio" Target="../media/audio2.wav"/><Relationship Id="rId7" Type="http://schemas.openxmlformats.org/officeDocument/2006/relationships/image" Target="../media/image38.jpeg"/><Relationship Id="rId12" Type="http://schemas.openxmlformats.org/officeDocument/2006/relationships/image" Target="../media/image4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11" Type="http://schemas.openxmlformats.org/officeDocument/2006/relationships/image" Target="../media/image41.jpe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 Id="rId14"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audio" Target="../media/audio5.wav"/><Relationship Id="rId3" Type="http://schemas.openxmlformats.org/officeDocument/2006/relationships/audio" Target="../media/audio2.wav"/><Relationship Id="rId7" Type="http://schemas.openxmlformats.org/officeDocument/2006/relationships/image" Target="../media/image38.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audio" Target="../media/audio4.wav"/><Relationship Id="rId10" Type="http://schemas.openxmlformats.org/officeDocument/2006/relationships/image" Target="../media/image40.gif"/><Relationship Id="rId4" Type="http://schemas.openxmlformats.org/officeDocument/2006/relationships/audio" Target="../media/audio3.wav"/><Relationship Id="rId9" Type="http://schemas.openxmlformats.org/officeDocument/2006/relationships/image" Target="../media/image39.jpeg"/></Relationships>
</file>

<file path=ppt/slides/_rels/slide2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31.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hyperlink" Target="Th&#237;%20nghi&#7879;m%20hay-%20NaOH%20+%20AlCl3.mp4"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wmf"/></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4.png"/><Relationship Id="rId4" Type="http://schemas.openxmlformats.org/officeDocument/2006/relationships/image" Target="../media/image3.wmf"/></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32.jpeg"/></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3"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4" descr="Graph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5"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53" name="Group 19"/>
          <p:cNvGrpSpPr>
            <a:grpSpLocks/>
          </p:cNvGrpSpPr>
          <p:nvPr/>
        </p:nvGrpSpPr>
        <p:grpSpPr bwMode="auto">
          <a:xfrm>
            <a:off x="-76200" y="5532438"/>
            <a:ext cx="9144000" cy="1611312"/>
            <a:chOff x="0" y="2000"/>
            <a:chExt cx="5760" cy="1908"/>
          </a:xfrm>
        </p:grpSpPr>
        <p:pic>
          <p:nvPicPr>
            <p:cNvPr id="2058" name="Picture 20" descr="200463042511690xy"/>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600" y="2000"/>
              <a:ext cx="780" cy="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1"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928" y="3008"/>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2"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928" y="2592"/>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23" descr="blumen-pflanzen111"/>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2064" y="2528"/>
              <a:ext cx="1440" cy="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2" name="Picture 24" descr="blumen-pflanzen111"/>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0800000">
              <a:off x="2064" y="2510"/>
              <a:ext cx="1440" cy="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3" name="Picture 25"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312" y="2912"/>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4" name="Picture 26" descr="WhitecornerFlow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00" y="2828"/>
              <a:ext cx="96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27" descr="200463042511690xy"/>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224" y="2384"/>
              <a:ext cx="780" cy="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6" name="Picture 28"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968" y="2640"/>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29" descr="WhitecornerFlow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528"/>
              <a:ext cx="1104"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8" name="Picture 30"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632" y="2881"/>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9" name="Picture 31" descr="Blue_rose"/>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2352" y="2096"/>
              <a:ext cx="894"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0" name="Picture 32"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104" y="2816"/>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33"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936" y="2912"/>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2" name="Picture 34"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080" y="2951"/>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3" name="Picture 35" descr="blumen-pflanzen042"/>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16" y="2868"/>
              <a:ext cx="90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4" name="Picture 36" descr="Blue_rose"/>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2742" y="2536"/>
              <a:ext cx="644"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5" name="Picture 37"/>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2064" y="2384"/>
              <a:ext cx="192"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6" name="Picture 38"/>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2928" y="2000"/>
              <a:ext cx="420"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7" name="Picture 39"/>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2208" y="2144"/>
              <a:ext cx="192"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8" name="Picture 40"/>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1538" y="2000"/>
              <a:ext cx="192" cy="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9" name="Picture 41"/>
            <p:cNvPicPr>
              <a:picLocks noChangeAspect="1" noChangeArrowheads="1" noCrop="1"/>
            </p:cNvPicPr>
            <p:nvPr/>
          </p:nvPicPr>
          <p:blipFill>
            <a:blip r:embed="rId13" cstate="print">
              <a:extLst>
                <a:ext uri="{28A0092B-C50C-407E-A947-70E740481C1C}">
                  <a14:useLocalDpi xmlns:a14="http://schemas.microsoft.com/office/drawing/2010/main" val="0"/>
                </a:ext>
              </a:extLst>
            </a:blip>
            <a:srcRect/>
            <a:stretch>
              <a:fillRect/>
            </a:stretch>
          </p:blipFill>
          <p:spPr bwMode="auto">
            <a:xfrm rot="9137955">
              <a:off x="820" y="2968"/>
              <a:ext cx="363"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0" name="Picture 42"/>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rot="-8682075">
              <a:off x="5424" y="2816"/>
              <a:ext cx="336" cy="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54" name="Rectangle 208"/>
          <p:cNvSpPr>
            <a:spLocks noChangeArrowheads="1"/>
          </p:cNvSpPr>
          <p:nvPr/>
        </p:nvSpPr>
        <p:spPr bwMode="auto">
          <a:xfrm>
            <a:off x="184150" y="366713"/>
            <a:ext cx="883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en-US" sz="1800" b="1" smtClean="0">
                <a:solidFill>
                  <a:srgbClr val="000000"/>
                </a:solidFill>
                <a:latin typeface="Arial"/>
              </a:rPr>
              <a:t>              </a:t>
            </a:r>
            <a:r>
              <a:rPr lang="en-US" sz="1800" smtClean="0">
                <a:solidFill>
                  <a:srgbClr val="EA0000"/>
                </a:solidFill>
                <a:latin typeface="Arial"/>
                <a:cs typeface="Times New Roman" pitchFamily="18" charset="0"/>
              </a:rPr>
              <a:t>UBND </a:t>
            </a:r>
            <a:r>
              <a:rPr lang="en-US" sz="1800" smtClean="0">
                <a:solidFill>
                  <a:srgbClr val="EA0000"/>
                </a:solidFill>
                <a:latin typeface="Times New Roman" pitchFamily="18" charset="0"/>
                <a:cs typeface="Times New Roman" pitchFamily="18" charset="0"/>
              </a:rPr>
              <a:t>THÀNH</a:t>
            </a:r>
            <a:r>
              <a:rPr lang="en-US" sz="1800" smtClean="0">
                <a:solidFill>
                  <a:srgbClr val="EA0000"/>
                </a:solidFill>
                <a:latin typeface="Arial"/>
                <a:cs typeface="Times New Roman" pitchFamily="18" charset="0"/>
              </a:rPr>
              <a:t> PHỐ HỒ CHÍ MINH    </a:t>
            </a:r>
          </a:p>
          <a:p>
            <a:pPr algn="ctr"/>
            <a:r>
              <a:rPr lang="en-US" sz="1800" b="1" smtClean="0">
                <a:solidFill>
                  <a:srgbClr val="EA0000"/>
                </a:solidFill>
                <a:latin typeface="Arial"/>
                <a:cs typeface="Times New Roman" pitchFamily="18" charset="0"/>
              </a:rPr>
              <a:t>	  TRƯỜNG CAO ĐẲNG L</a:t>
            </a:r>
            <a:r>
              <a:rPr lang="en-US" sz="1800" b="1" smtClean="0">
                <a:solidFill>
                  <a:srgbClr val="EA0000"/>
                </a:solidFill>
                <a:latin typeface="Times New Roman" pitchFamily="18" charset="0"/>
                <a:cs typeface="Times New Roman" pitchFamily="18" charset="0"/>
              </a:rPr>
              <a:t>Ý</a:t>
            </a:r>
            <a:r>
              <a:rPr lang="en-US" sz="1800" b="1" smtClean="0">
                <a:solidFill>
                  <a:srgbClr val="EA0000"/>
                </a:solidFill>
                <a:latin typeface="Arial"/>
                <a:cs typeface="Times New Roman" pitchFamily="18" charset="0"/>
              </a:rPr>
              <a:t> TỰ TRỌNG TPHCM</a:t>
            </a:r>
            <a:endParaRPr lang="en-US" sz="2500" b="1" baseline="-25000" smtClean="0">
              <a:solidFill>
                <a:srgbClr val="EA0000"/>
              </a:solidFill>
              <a:latin typeface="Arial"/>
              <a:cs typeface="Times New Roman" pitchFamily="18" charset="0"/>
            </a:endParaRPr>
          </a:p>
        </p:txBody>
      </p:sp>
      <p:pic>
        <p:nvPicPr>
          <p:cNvPr id="2055" name="Picture 2"/>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984500" y="1306513"/>
            <a:ext cx="3557588"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WordArt 5"/>
          <p:cNvSpPr>
            <a:spLocks noChangeArrowheads="1" noChangeShapeType="1" noTextEdit="1"/>
          </p:cNvSpPr>
          <p:nvPr/>
        </p:nvSpPr>
        <p:spPr bwMode="auto">
          <a:xfrm>
            <a:off x="152400" y="2667000"/>
            <a:ext cx="8839200" cy="1716088"/>
          </a:xfrm>
          <a:prstGeom prst="rect">
            <a:avLst/>
          </a:prstGeom>
        </p:spPr>
        <p:txBody>
          <a:bodyPr wrap="none" fromWordArt="1">
            <a:prstTxWarp prst="textWave1">
              <a:avLst>
                <a:gd name="adj1" fmla="val 13005"/>
                <a:gd name="adj2" fmla="val 0"/>
              </a:avLst>
            </a:prstTxWarp>
          </a:bodyPr>
          <a:lstStyle/>
          <a:p>
            <a:r>
              <a:rPr lang="en-US" sz="3600" kern="10" smtClean="0">
                <a:ln w="9525">
                  <a:solidFill>
                    <a:srgbClr val="990000"/>
                  </a:solidFill>
                  <a:round/>
                  <a:headEnd/>
                  <a:tailEnd/>
                </a:ln>
                <a:solidFill>
                  <a:srgbClr val="D20000"/>
                </a:solidFill>
                <a:effectLst>
                  <a:outerShdw dist="53882" dir="2700000" algn="ctr" rotWithShape="0">
                    <a:srgbClr val="C0C0C0">
                      <a:alpha val="79999"/>
                    </a:srgbClr>
                  </a:outerShdw>
                </a:effectLst>
                <a:latin typeface="Times New Roman"/>
                <a:cs typeface="Times New Roman"/>
              </a:rPr>
              <a:t>Thân mến chào các em học sinh !</a:t>
            </a:r>
          </a:p>
        </p:txBody>
      </p:sp>
      <p:sp>
        <p:nvSpPr>
          <p:cNvPr id="2057" name="Text Box 209"/>
          <p:cNvSpPr txBox="1">
            <a:spLocks noChangeArrowheads="1"/>
          </p:cNvSpPr>
          <p:nvPr/>
        </p:nvSpPr>
        <p:spPr bwMode="auto">
          <a:xfrm>
            <a:off x="4522788" y="5135563"/>
            <a:ext cx="4038600"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500" b="1" smtClean="0">
                <a:solidFill>
                  <a:srgbClr val="0000CC"/>
                </a:solidFill>
                <a:latin typeface="Times New Roman" pitchFamily="18" charset="0"/>
                <a:cs typeface="Times New Roman" pitchFamily="18" charset="0"/>
              </a:rPr>
              <a:t>GV: Nguyễn Phương Hà</a:t>
            </a:r>
          </a:p>
        </p:txBody>
      </p:sp>
    </p:spTree>
    <p:custDataLst>
      <p:tags r:id="rId1"/>
    </p:custDataLst>
    <p:extLst>
      <p:ext uri="{BB962C8B-B14F-4D97-AF65-F5344CB8AC3E}">
        <p14:creationId xmlns:p14="http://schemas.microsoft.com/office/powerpoint/2010/main" val="11254328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plus(in)">
                                      <p:cBhvr>
                                        <p:cTn id="7"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05000" y="304800"/>
            <a:ext cx="4733219" cy="923330"/>
          </a:xfrm>
          <a:prstGeom prst="rect">
            <a:avLst/>
          </a:prstGeom>
          <a:noFill/>
        </p:spPr>
        <p:txBody>
          <a:bodyPr wrap="none" lIns="91440" tIns="45720" rIns="91440" bIns="45720">
            <a:spAutoFit/>
          </a:bodyPr>
          <a:lstStyle/>
          <a:p>
            <a:pPr algn="ctr" fontAlgn="auto">
              <a:spcBef>
                <a:spcPts val="0"/>
              </a:spcBef>
              <a:spcAft>
                <a:spcPts val="0"/>
              </a:spcAft>
            </a:pPr>
            <a:r>
              <a:rPr lang="en-US" sz="5400" b="1" dirty="0" err="1"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Kiểm</a:t>
            </a:r>
            <a:r>
              <a:rPr lang="en-US" sz="5400" b="1" dirty="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 </a:t>
            </a:r>
            <a:r>
              <a:rPr lang="en-US" sz="5400" b="1" dirty="0" err="1"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tra</a:t>
            </a:r>
            <a:r>
              <a:rPr lang="en-US" sz="5400" b="1" dirty="0"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 </a:t>
            </a:r>
            <a:r>
              <a:rPr lang="en-US" sz="5400" b="1" dirty="0" err="1"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bài</a:t>
            </a:r>
            <a:r>
              <a:rPr lang="en-US" sz="5400" b="1" dirty="0"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 </a:t>
            </a:r>
            <a:r>
              <a:rPr lang="en-US" sz="5400" b="1" dirty="0" err="1"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cũ</a:t>
            </a:r>
            <a:r>
              <a:rPr lang="en-US" sz="5400" b="1" dirty="0" smtClean="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rPr>
              <a:t> </a:t>
            </a:r>
            <a:endParaRPr lang="en-US" sz="5400" b="1" dirty="0">
              <a:ln w="24500" cmpd="dbl">
                <a:solidFill>
                  <a:srgbClr val="C0504D">
                    <a:shade val="85000"/>
                    <a:satMod val="155000"/>
                  </a:srgbClr>
                </a:solidFill>
                <a:prstDash val="solid"/>
                <a:miter lim="800000"/>
              </a:ln>
              <a:gradFill>
                <a:gsLst>
                  <a:gs pos="10000">
                    <a:srgbClr val="C0504D">
                      <a:tint val="10000"/>
                      <a:satMod val="155000"/>
                    </a:srgbClr>
                  </a:gs>
                  <a:gs pos="60000">
                    <a:srgbClr val="C0504D">
                      <a:tint val="30000"/>
                      <a:satMod val="155000"/>
                    </a:srgbClr>
                  </a:gs>
                  <a:gs pos="100000">
                    <a:srgbClr val="C0504D">
                      <a:tint val="73000"/>
                      <a:satMod val="155000"/>
                    </a:srgbClr>
                  </a:gs>
                </a:gsLst>
                <a:lin ang="5400000"/>
              </a:gradFill>
              <a:effectLst>
                <a:outerShdw blurRad="38100" dist="38100" dir="7020000" algn="tl">
                  <a:srgbClr val="000000">
                    <a:alpha val="35000"/>
                  </a:srgbClr>
                </a:outerShdw>
              </a:effectLst>
              <a:latin typeface="Calibri"/>
            </a:endParaRPr>
          </a:p>
        </p:txBody>
      </p:sp>
      <p:sp>
        <p:nvSpPr>
          <p:cNvPr id="2" name="Rectangle 1"/>
          <p:cNvSpPr/>
          <p:nvPr/>
        </p:nvSpPr>
        <p:spPr>
          <a:xfrm>
            <a:off x="304800" y="1228130"/>
            <a:ext cx="8305800" cy="2677656"/>
          </a:xfrm>
          <a:prstGeom prst="rect">
            <a:avLst/>
          </a:prstGeom>
          <a:noFill/>
          <a:ln/>
        </p:spPr>
        <p:style>
          <a:lnRef idx="2">
            <a:schemeClr val="accent3"/>
          </a:lnRef>
          <a:fillRef idx="1">
            <a:schemeClr val="lt1"/>
          </a:fillRef>
          <a:effectRef idx="0">
            <a:schemeClr val="accent3"/>
          </a:effectRef>
          <a:fontRef idx="minor">
            <a:schemeClr val="dk1"/>
          </a:fontRef>
        </p:style>
        <p:txBody>
          <a:bodyPr wrap="square">
            <a:spAutoFit/>
          </a:bodyPr>
          <a:lstStyle/>
          <a:p>
            <a:pPr fontAlgn="auto">
              <a:spcBef>
                <a:spcPts val="0"/>
              </a:spcBef>
              <a:spcAft>
                <a:spcPts val="0"/>
              </a:spcAft>
            </a:pPr>
            <a:r>
              <a:rPr lang="en-US" sz="2800" b="1" u="sng" dirty="0" err="1">
                <a:solidFill>
                  <a:prstClr val="black"/>
                </a:solidFill>
              </a:rPr>
              <a:t>Câu</a:t>
            </a:r>
            <a:r>
              <a:rPr lang="en-US" sz="2800" b="1" u="sng" dirty="0">
                <a:solidFill>
                  <a:prstClr val="black"/>
                </a:solidFill>
              </a:rPr>
              <a:t> </a:t>
            </a:r>
            <a:r>
              <a:rPr lang="en-US" sz="2800" b="1" u="sng" dirty="0" smtClean="0">
                <a:solidFill>
                  <a:prstClr val="black"/>
                </a:solidFill>
              </a:rPr>
              <a:t>1: </a:t>
            </a:r>
            <a:r>
              <a:rPr lang="en-US" sz="2800" b="1" dirty="0" err="1">
                <a:solidFill>
                  <a:prstClr val="black"/>
                </a:solidFill>
              </a:rPr>
              <a:t>Polime</a:t>
            </a:r>
            <a:r>
              <a:rPr lang="en-US" sz="2800" b="1" dirty="0">
                <a:solidFill>
                  <a:prstClr val="black"/>
                </a:solidFill>
              </a:rPr>
              <a:t> </a:t>
            </a:r>
            <a:r>
              <a:rPr lang="en-US" sz="2800" b="1" dirty="0" err="1">
                <a:solidFill>
                  <a:prstClr val="black"/>
                </a:solidFill>
              </a:rPr>
              <a:t>nào</a:t>
            </a:r>
            <a:r>
              <a:rPr lang="en-US" sz="2800" b="1" dirty="0">
                <a:solidFill>
                  <a:prstClr val="black"/>
                </a:solidFill>
              </a:rPr>
              <a:t> </a:t>
            </a:r>
            <a:r>
              <a:rPr lang="en-US" sz="2800" b="1" dirty="0" err="1">
                <a:solidFill>
                  <a:prstClr val="black"/>
                </a:solidFill>
              </a:rPr>
              <a:t>có</a:t>
            </a:r>
            <a:r>
              <a:rPr lang="en-US" sz="2800" b="1" dirty="0">
                <a:solidFill>
                  <a:prstClr val="black"/>
                </a:solidFill>
              </a:rPr>
              <a:t> </a:t>
            </a:r>
            <a:r>
              <a:rPr lang="en-US" sz="2800" b="1" dirty="0" err="1">
                <a:solidFill>
                  <a:prstClr val="black"/>
                </a:solidFill>
              </a:rPr>
              <a:t>tính</a:t>
            </a:r>
            <a:r>
              <a:rPr lang="en-US" sz="2800" b="1" dirty="0">
                <a:solidFill>
                  <a:prstClr val="black"/>
                </a:solidFill>
              </a:rPr>
              <a:t> </a:t>
            </a:r>
            <a:r>
              <a:rPr lang="en-US" sz="2800" b="1" dirty="0" err="1">
                <a:solidFill>
                  <a:prstClr val="black"/>
                </a:solidFill>
              </a:rPr>
              <a:t>cách</a:t>
            </a:r>
            <a:r>
              <a:rPr lang="en-US" sz="2800" b="1" dirty="0">
                <a:solidFill>
                  <a:prstClr val="black"/>
                </a:solidFill>
              </a:rPr>
              <a:t> </a:t>
            </a:r>
            <a:r>
              <a:rPr lang="en-US" sz="2800" b="1" dirty="0" err="1">
                <a:solidFill>
                  <a:prstClr val="black"/>
                </a:solidFill>
              </a:rPr>
              <a:t>điện</a:t>
            </a:r>
            <a:r>
              <a:rPr lang="en-US" sz="2800" b="1" dirty="0">
                <a:solidFill>
                  <a:prstClr val="black"/>
                </a:solidFill>
              </a:rPr>
              <a:t> </a:t>
            </a:r>
            <a:r>
              <a:rPr lang="en-US" sz="2800" b="1" dirty="0" err="1">
                <a:solidFill>
                  <a:prstClr val="black"/>
                </a:solidFill>
              </a:rPr>
              <a:t>tốt</a:t>
            </a:r>
            <a:r>
              <a:rPr lang="en-US" sz="2800" b="1" dirty="0">
                <a:solidFill>
                  <a:prstClr val="black"/>
                </a:solidFill>
              </a:rPr>
              <a:t>, </a:t>
            </a:r>
            <a:r>
              <a:rPr lang="en-US" sz="2800" b="1" dirty="0" err="1">
                <a:solidFill>
                  <a:prstClr val="black"/>
                </a:solidFill>
              </a:rPr>
              <a:t>bền</a:t>
            </a:r>
            <a:r>
              <a:rPr lang="en-US" sz="2800" b="1" dirty="0">
                <a:solidFill>
                  <a:prstClr val="black"/>
                </a:solidFill>
              </a:rPr>
              <a:t> </a:t>
            </a:r>
            <a:r>
              <a:rPr lang="en-US" sz="2800" b="1" dirty="0" err="1">
                <a:solidFill>
                  <a:prstClr val="black"/>
                </a:solidFill>
              </a:rPr>
              <a:t>được</a:t>
            </a:r>
            <a:r>
              <a:rPr lang="en-US" sz="2800" b="1" dirty="0">
                <a:solidFill>
                  <a:prstClr val="black"/>
                </a:solidFill>
              </a:rPr>
              <a:t> </a:t>
            </a:r>
            <a:r>
              <a:rPr lang="en-US" sz="2800" b="1" dirty="0" err="1">
                <a:solidFill>
                  <a:prstClr val="black"/>
                </a:solidFill>
              </a:rPr>
              <a:t>dùng</a:t>
            </a:r>
            <a:r>
              <a:rPr lang="en-US" sz="2800" b="1" dirty="0">
                <a:solidFill>
                  <a:prstClr val="black"/>
                </a:solidFill>
              </a:rPr>
              <a:t> </a:t>
            </a:r>
            <a:r>
              <a:rPr lang="en-US" sz="2800" b="1" dirty="0" err="1">
                <a:solidFill>
                  <a:prstClr val="black"/>
                </a:solidFill>
              </a:rPr>
              <a:t>làm</a:t>
            </a:r>
            <a:r>
              <a:rPr lang="en-US" sz="2800" b="1" dirty="0">
                <a:solidFill>
                  <a:prstClr val="black"/>
                </a:solidFill>
              </a:rPr>
              <a:t> </a:t>
            </a:r>
            <a:r>
              <a:rPr lang="en-US" sz="2800" b="1" dirty="0" err="1">
                <a:solidFill>
                  <a:prstClr val="black"/>
                </a:solidFill>
              </a:rPr>
              <a:t>ống</a:t>
            </a:r>
            <a:r>
              <a:rPr lang="en-US" sz="2800" b="1" dirty="0">
                <a:solidFill>
                  <a:prstClr val="black"/>
                </a:solidFill>
              </a:rPr>
              <a:t> </a:t>
            </a:r>
            <a:r>
              <a:rPr lang="en-US" sz="2800" b="1" dirty="0" err="1">
                <a:solidFill>
                  <a:prstClr val="black"/>
                </a:solidFill>
              </a:rPr>
              <a:t>che</a:t>
            </a:r>
            <a:r>
              <a:rPr lang="en-US" sz="2800" b="1" dirty="0">
                <a:solidFill>
                  <a:prstClr val="black"/>
                </a:solidFill>
              </a:rPr>
              <a:t> </a:t>
            </a:r>
            <a:r>
              <a:rPr lang="en-US" sz="2800" b="1" dirty="0" err="1">
                <a:solidFill>
                  <a:prstClr val="black"/>
                </a:solidFill>
              </a:rPr>
              <a:t>nước</a:t>
            </a:r>
            <a:r>
              <a:rPr lang="en-US" sz="2800" b="1" dirty="0">
                <a:solidFill>
                  <a:prstClr val="black"/>
                </a:solidFill>
              </a:rPr>
              <a:t>, </a:t>
            </a:r>
            <a:r>
              <a:rPr lang="en-US" sz="2800" b="1" dirty="0" err="1">
                <a:solidFill>
                  <a:prstClr val="black"/>
                </a:solidFill>
              </a:rPr>
              <a:t>vải</a:t>
            </a:r>
            <a:r>
              <a:rPr lang="en-US" sz="2800" b="1" dirty="0">
                <a:solidFill>
                  <a:prstClr val="black"/>
                </a:solidFill>
              </a:rPr>
              <a:t> </a:t>
            </a:r>
            <a:r>
              <a:rPr lang="en-US" sz="2800" b="1" dirty="0" err="1">
                <a:solidFill>
                  <a:prstClr val="black"/>
                </a:solidFill>
              </a:rPr>
              <a:t>che</a:t>
            </a:r>
            <a:r>
              <a:rPr lang="en-US" sz="2800" b="1" dirty="0">
                <a:solidFill>
                  <a:prstClr val="black"/>
                </a:solidFill>
              </a:rPr>
              <a:t> </a:t>
            </a:r>
            <a:r>
              <a:rPr lang="en-US" sz="2800" b="1" dirty="0" err="1">
                <a:solidFill>
                  <a:prstClr val="black"/>
                </a:solidFill>
              </a:rPr>
              <a:t>mưa</a:t>
            </a:r>
            <a:r>
              <a:rPr lang="en-US" sz="2800" b="1" dirty="0">
                <a:solidFill>
                  <a:prstClr val="black"/>
                </a:solidFill>
              </a:rPr>
              <a:t> </a:t>
            </a:r>
            <a:r>
              <a:rPr lang="en-US" sz="2800" b="1" dirty="0" err="1">
                <a:solidFill>
                  <a:prstClr val="black"/>
                </a:solidFill>
              </a:rPr>
              <a:t>vật</a:t>
            </a:r>
            <a:r>
              <a:rPr lang="en-US" sz="2800" b="1" dirty="0">
                <a:solidFill>
                  <a:prstClr val="black"/>
                </a:solidFill>
              </a:rPr>
              <a:t> </a:t>
            </a:r>
            <a:r>
              <a:rPr lang="en-US" sz="2800" b="1" dirty="0" err="1">
                <a:solidFill>
                  <a:prstClr val="black"/>
                </a:solidFill>
              </a:rPr>
              <a:t>liệu</a:t>
            </a:r>
            <a:r>
              <a:rPr lang="en-US" sz="2800" b="1" dirty="0">
                <a:solidFill>
                  <a:prstClr val="black"/>
                </a:solidFill>
              </a:rPr>
              <a:t> </a:t>
            </a:r>
            <a:r>
              <a:rPr lang="en-US" sz="2800" b="1" dirty="0" err="1">
                <a:solidFill>
                  <a:prstClr val="black"/>
                </a:solidFill>
              </a:rPr>
              <a:t>điện</a:t>
            </a:r>
            <a:r>
              <a:rPr lang="en-US" sz="2800" b="1" dirty="0">
                <a:solidFill>
                  <a:prstClr val="black"/>
                </a:solidFill>
              </a:rPr>
              <a:t>…</a:t>
            </a:r>
          </a:p>
          <a:p>
            <a:pPr fontAlgn="auto">
              <a:spcBef>
                <a:spcPts val="0"/>
              </a:spcBef>
              <a:spcAft>
                <a:spcPts val="0"/>
              </a:spcAft>
            </a:pPr>
            <a:r>
              <a:rPr lang="en-US" sz="2800" b="1" dirty="0" smtClean="0">
                <a:solidFill>
                  <a:prstClr val="black"/>
                </a:solidFill>
              </a:rPr>
              <a:t>A</a:t>
            </a:r>
            <a:r>
              <a:rPr lang="en-US" sz="2800" b="1" dirty="0">
                <a:solidFill>
                  <a:prstClr val="black"/>
                </a:solidFill>
              </a:rPr>
              <a:t>. Cao </a:t>
            </a:r>
            <a:r>
              <a:rPr lang="en-US" sz="2800" b="1" dirty="0" err="1">
                <a:solidFill>
                  <a:prstClr val="black"/>
                </a:solidFill>
              </a:rPr>
              <a:t>su</a:t>
            </a:r>
            <a:r>
              <a:rPr lang="en-US" sz="2800" b="1" dirty="0">
                <a:solidFill>
                  <a:prstClr val="black"/>
                </a:solidFill>
              </a:rPr>
              <a:t> </a:t>
            </a:r>
            <a:r>
              <a:rPr lang="en-US" sz="2800" b="1" dirty="0" err="1">
                <a:solidFill>
                  <a:prstClr val="black"/>
                </a:solidFill>
              </a:rPr>
              <a:t>thiên</a:t>
            </a:r>
            <a:r>
              <a:rPr lang="en-US" sz="2800" b="1" dirty="0">
                <a:solidFill>
                  <a:prstClr val="black"/>
                </a:solidFill>
              </a:rPr>
              <a:t> </a:t>
            </a:r>
            <a:r>
              <a:rPr lang="en-US" sz="2800" b="1" dirty="0" err="1" smtClean="0">
                <a:solidFill>
                  <a:prstClr val="black"/>
                </a:solidFill>
              </a:rPr>
              <a:t>nhiên</a:t>
            </a:r>
            <a:endParaRPr lang="en-US" sz="2800" b="1" dirty="0" smtClean="0">
              <a:solidFill>
                <a:prstClr val="black"/>
              </a:solidFill>
            </a:endParaRPr>
          </a:p>
          <a:p>
            <a:pPr fontAlgn="auto">
              <a:spcBef>
                <a:spcPts val="0"/>
              </a:spcBef>
              <a:spcAft>
                <a:spcPts val="0"/>
              </a:spcAft>
            </a:pPr>
            <a:r>
              <a:rPr lang="en-US" sz="2800" b="1" dirty="0" smtClean="0">
                <a:solidFill>
                  <a:prstClr val="black"/>
                </a:solidFill>
              </a:rPr>
              <a:t>B</a:t>
            </a:r>
            <a:r>
              <a:rPr lang="en-US" sz="2800" b="1" dirty="0">
                <a:solidFill>
                  <a:prstClr val="black"/>
                </a:solidFill>
              </a:rPr>
              <a:t>. </a:t>
            </a:r>
            <a:r>
              <a:rPr lang="en-US" sz="2800" b="1" dirty="0" err="1">
                <a:solidFill>
                  <a:prstClr val="black"/>
                </a:solidFill>
              </a:rPr>
              <a:t>Thủy</a:t>
            </a:r>
            <a:r>
              <a:rPr lang="en-US" sz="2800" b="1" dirty="0">
                <a:solidFill>
                  <a:prstClr val="black"/>
                </a:solidFill>
              </a:rPr>
              <a:t> </a:t>
            </a:r>
            <a:r>
              <a:rPr lang="en-US" sz="2800" b="1" dirty="0" err="1">
                <a:solidFill>
                  <a:prstClr val="black"/>
                </a:solidFill>
              </a:rPr>
              <a:t>tinh</a:t>
            </a:r>
            <a:r>
              <a:rPr lang="en-US" sz="2800" b="1" dirty="0">
                <a:solidFill>
                  <a:prstClr val="black"/>
                </a:solidFill>
              </a:rPr>
              <a:t> </a:t>
            </a:r>
            <a:r>
              <a:rPr lang="en-US" sz="2800" b="1" dirty="0" err="1">
                <a:solidFill>
                  <a:prstClr val="black"/>
                </a:solidFill>
              </a:rPr>
              <a:t>hữu</a:t>
            </a:r>
            <a:r>
              <a:rPr lang="en-US" sz="2800" b="1" dirty="0">
                <a:solidFill>
                  <a:prstClr val="black"/>
                </a:solidFill>
              </a:rPr>
              <a:t> </a:t>
            </a:r>
            <a:r>
              <a:rPr lang="en-US" sz="2800" b="1" dirty="0" err="1">
                <a:solidFill>
                  <a:prstClr val="black"/>
                </a:solidFill>
              </a:rPr>
              <a:t>cơ</a:t>
            </a:r>
            <a:r>
              <a:rPr lang="en-US" sz="2800" b="1" dirty="0">
                <a:solidFill>
                  <a:prstClr val="black"/>
                </a:solidFill>
              </a:rPr>
              <a:t>	  </a:t>
            </a:r>
            <a:endParaRPr lang="en-US" sz="2800" b="1" dirty="0" smtClean="0">
              <a:solidFill>
                <a:prstClr val="black"/>
              </a:solidFill>
            </a:endParaRPr>
          </a:p>
          <a:p>
            <a:pPr fontAlgn="auto">
              <a:spcBef>
                <a:spcPts val="0"/>
              </a:spcBef>
              <a:spcAft>
                <a:spcPts val="0"/>
              </a:spcAft>
            </a:pPr>
            <a:r>
              <a:rPr lang="en-US" sz="2800" b="1" dirty="0" smtClean="0">
                <a:solidFill>
                  <a:prstClr val="black"/>
                </a:solidFill>
              </a:rPr>
              <a:t>C</a:t>
            </a:r>
            <a:r>
              <a:rPr lang="en-US" sz="2800" b="1" dirty="0">
                <a:solidFill>
                  <a:prstClr val="black"/>
                </a:solidFill>
              </a:rPr>
              <a:t>. </a:t>
            </a:r>
            <a:r>
              <a:rPr lang="en-US" sz="2800" b="1" dirty="0" err="1">
                <a:solidFill>
                  <a:prstClr val="black"/>
                </a:solidFill>
              </a:rPr>
              <a:t>polivinylclorua</a:t>
            </a:r>
            <a:r>
              <a:rPr lang="en-US" sz="2800" b="1" dirty="0">
                <a:solidFill>
                  <a:prstClr val="black"/>
                </a:solidFill>
              </a:rPr>
              <a:t>     </a:t>
            </a:r>
            <a:endParaRPr lang="en-US" sz="2800" b="1" dirty="0" smtClean="0">
              <a:solidFill>
                <a:prstClr val="black"/>
              </a:solidFill>
            </a:endParaRPr>
          </a:p>
          <a:p>
            <a:pPr fontAlgn="auto">
              <a:spcBef>
                <a:spcPts val="0"/>
              </a:spcBef>
              <a:spcAft>
                <a:spcPts val="0"/>
              </a:spcAft>
            </a:pPr>
            <a:r>
              <a:rPr lang="en-US" sz="2800" b="1" dirty="0" smtClean="0">
                <a:solidFill>
                  <a:prstClr val="black"/>
                </a:solidFill>
              </a:rPr>
              <a:t>D</a:t>
            </a:r>
            <a:r>
              <a:rPr lang="en-US" sz="2800" b="1" dirty="0">
                <a:solidFill>
                  <a:prstClr val="black"/>
                </a:solidFill>
              </a:rPr>
              <a:t>. </a:t>
            </a:r>
            <a:r>
              <a:rPr lang="en-US" sz="2800" b="1" dirty="0" err="1">
                <a:solidFill>
                  <a:prstClr val="black"/>
                </a:solidFill>
              </a:rPr>
              <a:t>polietilen</a:t>
            </a:r>
            <a:endParaRPr lang="en-US" sz="2800" b="1" dirty="0">
              <a:solidFill>
                <a:prstClr val="black"/>
              </a:solidFill>
            </a:endParaRPr>
          </a:p>
        </p:txBody>
      </p:sp>
      <p:sp>
        <p:nvSpPr>
          <p:cNvPr id="7" name="Oval 13"/>
          <p:cNvSpPr>
            <a:spLocks noChangeArrowheads="1"/>
          </p:cNvSpPr>
          <p:nvPr/>
        </p:nvSpPr>
        <p:spPr bwMode="auto">
          <a:xfrm>
            <a:off x="228600" y="2931886"/>
            <a:ext cx="558800" cy="557242"/>
          </a:xfrm>
          <a:prstGeom prst="ellipse">
            <a:avLst/>
          </a:prstGeom>
          <a:solidFill>
            <a:srgbClr val="FF0000"/>
          </a:solidFill>
          <a:ln w="9525">
            <a:solidFill>
              <a:srgbClr val="FF0000"/>
            </a:solidFill>
            <a:round/>
            <a:headEnd/>
            <a:tailEnd/>
          </a:ln>
        </p:spPr>
        <p:txBody>
          <a:bodyPr wrap="none" anchor="ctr"/>
          <a:lstStyle/>
          <a:p>
            <a:r>
              <a:rPr lang="en-US" sz="2800" dirty="0">
                <a:solidFill>
                  <a:srgbClr val="000000"/>
                </a:solidFill>
                <a:latin typeface=".VnArial" pitchFamily="34" charset="0"/>
              </a:rPr>
              <a:t>C</a:t>
            </a:r>
            <a:endParaRPr lang="en-US" sz="2800" dirty="0" smtClean="0">
              <a:solidFill>
                <a:srgbClr val="000000"/>
              </a:solidFill>
              <a:latin typeface=".VnArial" pitchFamily="34" charset="0"/>
            </a:endParaRPr>
          </a:p>
        </p:txBody>
      </p:sp>
      <p:sp>
        <p:nvSpPr>
          <p:cNvPr id="8" name="Rectangle 7"/>
          <p:cNvSpPr/>
          <p:nvPr/>
        </p:nvSpPr>
        <p:spPr>
          <a:xfrm>
            <a:off x="304800" y="3960990"/>
            <a:ext cx="8305800" cy="2677656"/>
          </a:xfrm>
          <a:prstGeom prst="rect">
            <a:avLst/>
          </a:prstGeom>
          <a:noFill/>
          <a:ln/>
        </p:spPr>
        <p:style>
          <a:lnRef idx="2">
            <a:schemeClr val="accent5"/>
          </a:lnRef>
          <a:fillRef idx="1">
            <a:schemeClr val="lt1"/>
          </a:fillRef>
          <a:effectRef idx="0">
            <a:schemeClr val="accent5"/>
          </a:effectRef>
          <a:fontRef idx="minor">
            <a:schemeClr val="dk1"/>
          </a:fontRef>
        </p:style>
        <p:txBody>
          <a:bodyPr wrap="square">
            <a:spAutoFit/>
          </a:bodyPr>
          <a:lstStyle/>
          <a:p>
            <a:pPr fontAlgn="auto">
              <a:spcBef>
                <a:spcPts val="0"/>
              </a:spcBef>
              <a:spcAft>
                <a:spcPts val="0"/>
              </a:spcAft>
            </a:pPr>
            <a:r>
              <a:rPr lang="en-US" sz="2800" b="1" u="sng" dirty="0" err="1" smtClean="0">
                <a:solidFill>
                  <a:prstClr val="black"/>
                </a:solidFill>
              </a:rPr>
              <a:t>Câu</a:t>
            </a:r>
            <a:r>
              <a:rPr lang="en-US" sz="2800" b="1" u="sng" dirty="0" smtClean="0">
                <a:solidFill>
                  <a:prstClr val="black"/>
                </a:solidFill>
              </a:rPr>
              <a:t> 2 </a:t>
            </a:r>
            <a:r>
              <a:rPr lang="en-US" sz="2800" b="1" dirty="0" smtClean="0">
                <a:solidFill>
                  <a:prstClr val="black"/>
                </a:solidFill>
              </a:rPr>
              <a:t>:</a:t>
            </a:r>
            <a:r>
              <a:rPr lang="en-US" sz="2800" b="1" dirty="0" err="1" smtClean="0">
                <a:solidFill>
                  <a:prstClr val="black"/>
                </a:solidFill>
              </a:rPr>
              <a:t>Tìm</a:t>
            </a:r>
            <a:r>
              <a:rPr lang="en-US" sz="2800" b="1" dirty="0" smtClean="0">
                <a:solidFill>
                  <a:prstClr val="black"/>
                </a:solidFill>
              </a:rPr>
              <a:t> </a:t>
            </a:r>
            <a:r>
              <a:rPr lang="en-US" sz="2800" b="1" dirty="0" err="1">
                <a:solidFill>
                  <a:prstClr val="black"/>
                </a:solidFill>
              </a:rPr>
              <a:t>phát</a:t>
            </a:r>
            <a:r>
              <a:rPr lang="en-US" sz="2800" b="1" dirty="0">
                <a:solidFill>
                  <a:prstClr val="black"/>
                </a:solidFill>
              </a:rPr>
              <a:t> </a:t>
            </a:r>
            <a:r>
              <a:rPr lang="en-US" sz="2800" b="1" dirty="0" err="1">
                <a:solidFill>
                  <a:prstClr val="black"/>
                </a:solidFill>
              </a:rPr>
              <a:t>biểu</a:t>
            </a:r>
            <a:r>
              <a:rPr lang="en-US" sz="2800" b="1" dirty="0">
                <a:solidFill>
                  <a:prstClr val="black"/>
                </a:solidFill>
              </a:rPr>
              <a:t> </a:t>
            </a:r>
            <a:r>
              <a:rPr lang="en-US" sz="2800" b="1" dirty="0" err="1">
                <a:solidFill>
                  <a:prstClr val="black"/>
                </a:solidFill>
              </a:rPr>
              <a:t>sai</a:t>
            </a:r>
            <a:r>
              <a:rPr lang="en-US" sz="2800" b="1" dirty="0">
                <a:solidFill>
                  <a:prstClr val="black"/>
                </a:solidFill>
              </a:rPr>
              <a:t>?</a:t>
            </a:r>
          </a:p>
          <a:p>
            <a:pPr fontAlgn="auto">
              <a:spcBef>
                <a:spcPts val="0"/>
              </a:spcBef>
              <a:spcAft>
                <a:spcPts val="0"/>
              </a:spcAft>
            </a:pPr>
            <a:r>
              <a:rPr lang="en-US" sz="2800" b="1" dirty="0" smtClean="0">
                <a:solidFill>
                  <a:prstClr val="black"/>
                </a:solidFill>
              </a:rPr>
              <a:t>A</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tằm</a:t>
            </a:r>
            <a:r>
              <a:rPr lang="en-US" sz="2800" b="1" dirty="0">
                <a:solidFill>
                  <a:prstClr val="black"/>
                </a:solidFill>
              </a:rPr>
              <a:t> </a:t>
            </a:r>
            <a:r>
              <a:rPr lang="en-US" sz="2800" b="1" dirty="0" err="1">
                <a:solidFill>
                  <a:prstClr val="black"/>
                </a:solidFill>
              </a:rPr>
              <a:t>là</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thiên</a:t>
            </a:r>
            <a:r>
              <a:rPr lang="en-US" sz="2800" b="1" dirty="0">
                <a:solidFill>
                  <a:prstClr val="black"/>
                </a:solidFill>
              </a:rPr>
              <a:t> </a:t>
            </a:r>
            <a:r>
              <a:rPr lang="en-US" sz="2800" b="1" dirty="0" err="1">
                <a:solidFill>
                  <a:prstClr val="black"/>
                </a:solidFill>
              </a:rPr>
              <a:t>nhiên</a:t>
            </a:r>
            <a:r>
              <a:rPr lang="en-US" sz="2800" b="1" dirty="0">
                <a:solidFill>
                  <a:prstClr val="black"/>
                </a:solidFill>
              </a:rPr>
              <a:t>     </a:t>
            </a:r>
            <a:endParaRPr lang="en-US" sz="2800" b="1" dirty="0" smtClean="0">
              <a:solidFill>
                <a:prstClr val="black"/>
              </a:solidFill>
            </a:endParaRPr>
          </a:p>
          <a:p>
            <a:pPr fontAlgn="auto">
              <a:spcBef>
                <a:spcPts val="0"/>
              </a:spcBef>
              <a:spcAft>
                <a:spcPts val="0"/>
              </a:spcAft>
            </a:pPr>
            <a:r>
              <a:rPr lang="en-US" sz="2800" b="1" dirty="0" smtClean="0">
                <a:solidFill>
                  <a:prstClr val="black"/>
                </a:solidFill>
              </a:rPr>
              <a:t>B</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visco</a:t>
            </a:r>
            <a:r>
              <a:rPr lang="en-US" sz="2800" b="1" dirty="0">
                <a:solidFill>
                  <a:prstClr val="black"/>
                </a:solidFill>
              </a:rPr>
              <a:t> </a:t>
            </a:r>
            <a:r>
              <a:rPr lang="en-US" sz="2800" b="1" dirty="0" err="1">
                <a:solidFill>
                  <a:prstClr val="black"/>
                </a:solidFill>
              </a:rPr>
              <a:t>là</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thiên</a:t>
            </a:r>
            <a:r>
              <a:rPr lang="en-US" sz="2800" b="1" dirty="0">
                <a:solidFill>
                  <a:prstClr val="black"/>
                </a:solidFill>
              </a:rPr>
              <a:t> </a:t>
            </a:r>
            <a:r>
              <a:rPr lang="en-US" sz="2800" b="1" dirty="0" err="1">
                <a:solidFill>
                  <a:prstClr val="black"/>
                </a:solidFill>
              </a:rPr>
              <a:t>nhiên</a:t>
            </a:r>
            <a:r>
              <a:rPr lang="en-US" sz="2800" b="1" dirty="0">
                <a:solidFill>
                  <a:prstClr val="black"/>
                </a:solidFill>
              </a:rPr>
              <a:t> </a:t>
            </a:r>
            <a:r>
              <a:rPr lang="en-US" sz="2800" b="1" dirty="0" err="1">
                <a:solidFill>
                  <a:prstClr val="black"/>
                </a:solidFill>
              </a:rPr>
              <a:t>vì</a:t>
            </a:r>
            <a:r>
              <a:rPr lang="en-US" sz="2800" b="1" dirty="0">
                <a:solidFill>
                  <a:prstClr val="black"/>
                </a:solidFill>
              </a:rPr>
              <a:t> </a:t>
            </a:r>
            <a:r>
              <a:rPr lang="en-US" sz="2800" b="1" dirty="0" err="1">
                <a:solidFill>
                  <a:prstClr val="black"/>
                </a:solidFill>
              </a:rPr>
              <a:t>xuất</a:t>
            </a:r>
            <a:r>
              <a:rPr lang="en-US" sz="2800" b="1" dirty="0">
                <a:solidFill>
                  <a:prstClr val="black"/>
                </a:solidFill>
              </a:rPr>
              <a:t> </a:t>
            </a:r>
            <a:r>
              <a:rPr lang="en-US" sz="2800" b="1" dirty="0" err="1" smtClean="0">
                <a:solidFill>
                  <a:prstClr val="black"/>
                </a:solidFill>
              </a:rPr>
              <a:t>xứ</a:t>
            </a:r>
            <a:r>
              <a:rPr lang="en-US" sz="2800" b="1" dirty="0" smtClean="0">
                <a:solidFill>
                  <a:prstClr val="black"/>
                </a:solidFill>
              </a:rPr>
              <a:t> </a:t>
            </a:r>
            <a:r>
              <a:rPr lang="en-US" sz="2800" b="1" dirty="0" err="1">
                <a:solidFill>
                  <a:prstClr val="black"/>
                </a:solidFill>
              </a:rPr>
              <a:t>từ</a:t>
            </a:r>
            <a:r>
              <a:rPr lang="en-US" sz="2800" b="1" dirty="0">
                <a:solidFill>
                  <a:prstClr val="black"/>
                </a:solidFill>
              </a:rPr>
              <a:t> </a:t>
            </a:r>
            <a:r>
              <a:rPr lang="en-US" sz="2800" b="1" dirty="0" err="1">
                <a:solidFill>
                  <a:prstClr val="black"/>
                </a:solidFill>
              </a:rPr>
              <a:t>sợi</a:t>
            </a:r>
            <a:r>
              <a:rPr lang="en-US" sz="2800" b="1" dirty="0">
                <a:solidFill>
                  <a:prstClr val="black"/>
                </a:solidFill>
              </a:rPr>
              <a:t> </a:t>
            </a:r>
            <a:r>
              <a:rPr lang="en-US" sz="2800" b="1" dirty="0" err="1">
                <a:solidFill>
                  <a:prstClr val="black"/>
                </a:solidFill>
              </a:rPr>
              <a:t>xenlulozơ</a:t>
            </a:r>
            <a:endParaRPr lang="en-US" sz="2800" b="1" dirty="0">
              <a:solidFill>
                <a:prstClr val="black"/>
              </a:solidFill>
            </a:endParaRPr>
          </a:p>
          <a:p>
            <a:pPr fontAlgn="auto">
              <a:spcBef>
                <a:spcPts val="0"/>
              </a:spcBef>
              <a:spcAft>
                <a:spcPts val="0"/>
              </a:spcAft>
            </a:pPr>
            <a:r>
              <a:rPr lang="en-US" sz="2800" b="1" dirty="0" smtClean="0">
                <a:solidFill>
                  <a:prstClr val="black"/>
                </a:solidFill>
              </a:rPr>
              <a:t>C</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nilon</a:t>
            </a:r>
            <a:r>
              <a:rPr lang="en-US" sz="2800" b="1" dirty="0">
                <a:solidFill>
                  <a:prstClr val="black"/>
                </a:solidFill>
              </a:rPr>
              <a:t> -6,6 </a:t>
            </a:r>
            <a:r>
              <a:rPr lang="en-US" sz="2800" b="1" dirty="0" err="1">
                <a:solidFill>
                  <a:prstClr val="black"/>
                </a:solidFill>
              </a:rPr>
              <a:t>là</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tổng</a:t>
            </a:r>
            <a:r>
              <a:rPr lang="en-US" sz="2800" b="1" dirty="0">
                <a:solidFill>
                  <a:prstClr val="black"/>
                </a:solidFill>
              </a:rPr>
              <a:t> </a:t>
            </a:r>
            <a:r>
              <a:rPr lang="en-US" sz="2800" b="1" dirty="0" err="1" smtClean="0">
                <a:solidFill>
                  <a:prstClr val="black"/>
                </a:solidFill>
              </a:rPr>
              <a:t>hợp</a:t>
            </a:r>
            <a:endParaRPr lang="en-US" sz="2800" b="1" dirty="0" smtClean="0">
              <a:solidFill>
                <a:prstClr val="black"/>
              </a:solidFill>
            </a:endParaRPr>
          </a:p>
          <a:p>
            <a:pPr fontAlgn="auto">
              <a:spcBef>
                <a:spcPts val="0"/>
              </a:spcBef>
              <a:spcAft>
                <a:spcPts val="0"/>
              </a:spcAft>
            </a:pPr>
            <a:r>
              <a:rPr lang="en-US" sz="2800" b="1" dirty="0" smtClean="0">
                <a:solidFill>
                  <a:prstClr val="black"/>
                </a:solidFill>
              </a:rPr>
              <a:t>D</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hóa</a:t>
            </a:r>
            <a:r>
              <a:rPr lang="en-US" sz="2800" b="1" dirty="0">
                <a:solidFill>
                  <a:prstClr val="black"/>
                </a:solidFill>
              </a:rPr>
              <a:t> </a:t>
            </a:r>
            <a:r>
              <a:rPr lang="en-US" sz="2800" b="1" dirty="0" err="1">
                <a:solidFill>
                  <a:prstClr val="black"/>
                </a:solidFill>
              </a:rPr>
              <a:t>học</a:t>
            </a:r>
            <a:r>
              <a:rPr lang="en-US" sz="2800" b="1" dirty="0">
                <a:solidFill>
                  <a:prstClr val="black"/>
                </a:solidFill>
              </a:rPr>
              <a:t> </a:t>
            </a:r>
            <a:r>
              <a:rPr lang="en-US" sz="2800" b="1" dirty="0" err="1">
                <a:solidFill>
                  <a:prstClr val="black"/>
                </a:solidFill>
              </a:rPr>
              <a:t>gồm</a:t>
            </a:r>
            <a:r>
              <a:rPr lang="en-US" sz="2800" b="1" dirty="0">
                <a:solidFill>
                  <a:prstClr val="black"/>
                </a:solidFill>
              </a:rPr>
              <a:t> 2 </a:t>
            </a:r>
            <a:r>
              <a:rPr lang="en-US" sz="2800" b="1" dirty="0" err="1">
                <a:solidFill>
                  <a:prstClr val="black"/>
                </a:solidFill>
              </a:rPr>
              <a:t>loại</a:t>
            </a:r>
            <a:r>
              <a:rPr lang="en-US" sz="2800" b="1" dirty="0">
                <a:solidFill>
                  <a:prstClr val="black"/>
                </a:solidFill>
              </a:rPr>
              <a:t> </a:t>
            </a:r>
            <a:r>
              <a:rPr lang="en-US" sz="2800" b="1" dirty="0" err="1">
                <a:solidFill>
                  <a:prstClr val="black"/>
                </a:solidFill>
              </a:rPr>
              <a:t>là</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nhân</a:t>
            </a:r>
            <a:r>
              <a:rPr lang="en-US" sz="2800" b="1" dirty="0">
                <a:solidFill>
                  <a:prstClr val="black"/>
                </a:solidFill>
              </a:rPr>
              <a:t> </a:t>
            </a:r>
            <a:r>
              <a:rPr lang="en-US" sz="2800" b="1" dirty="0" err="1">
                <a:solidFill>
                  <a:prstClr val="black"/>
                </a:solidFill>
              </a:rPr>
              <a:t>tạo</a:t>
            </a:r>
            <a:r>
              <a:rPr lang="en-US" sz="2800" b="1" dirty="0">
                <a:solidFill>
                  <a:prstClr val="black"/>
                </a:solidFill>
              </a:rPr>
              <a:t> </a:t>
            </a:r>
            <a:r>
              <a:rPr lang="en-US" sz="2800" b="1" dirty="0" err="1">
                <a:solidFill>
                  <a:prstClr val="black"/>
                </a:solidFill>
              </a:rPr>
              <a:t>và</a:t>
            </a:r>
            <a:r>
              <a:rPr lang="en-US" sz="2800" b="1" dirty="0">
                <a:solidFill>
                  <a:prstClr val="black"/>
                </a:solidFill>
              </a:rPr>
              <a:t> </a:t>
            </a:r>
            <a:r>
              <a:rPr lang="en-US" sz="2800" b="1" dirty="0" err="1">
                <a:solidFill>
                  <a:prstClr val="black"/>
                </a:solidFill>
              </a:rPr>
              <a:t>tơ</a:t>
            </a:r>
            <a:r>
              <a:rPr lang="en-US" sz="2800" b="1" dirty="0">
                <a:solidFill>
                  <a:prstClr val="black"/>
                </a:solidFill>
              </a:rPr>
              <a:t> </a:t>
            </a:r>
            <a:r>
              <a:rPr lang="en-US" sz="2800" b="1" dirty="0" err="1">
                <a:solidFill>
                  <a:prstClr val="black"/>
                </a:solidFill>
              </a:rPr>
              <a:t>tổng</a:t>
            </a:r>
            <a:r>
              <a:rPr lang="en-US" sz="2800" b="1" dirty="0">
                <a:solidFill>
                  <a:prstClr val="black"/>
                </a:solidFill>
              </a:rPr>
              <a:t> </a:t>
            </a:r>
            <a:r>
              <a:rPr lang="en-US" sz="2800" b="1" dirty="0" err="1" smtClean="0">
                <a:solidFill>
                  <a:prstClr val="black"/>
                </a:solidFill>
              </a:rPr>
              <a:t>hợp</a:t>
            </a:r>
            <a:endParaRPr lang="en-US" sz="2800" b="1" dirty="0">
              <a:solidFill>
                <a:prstClr val="black"/>
              </a:solidFill>
            </a:endParaRPr>
          </a:p>
        </p:txBody>
      </p:sp>
      <p:sp>
        <p:nvSpPr>
          <p:cNvPr id="6" name="Oval 13"/>
          <p:cNvSpPr>
            <a:spLocks noChangeArrowheads="1"/>
          </p:cNvSpPr>
          <p:nvPr/>
        </p:nvSpPr>
        <p:spPr bwMode="auto">
          <a:xfrm>
            <a:off x="228600" y="4777667"/>
            <a:ext cx="558800" cy="557242"/>
          </a:xfrm>
          <a:prstGeom prst="ellipse">
            <a:avLst/>
          </a:prstGeom>
          <a:solidFill>
            <a:srgbClr val="FF0000"/>
          </a:solidFill>
          <a:ln w="9525">
            <a:solidFill>
              <a:srgbClr val="FF0000"/>
            </a:solidFill>
            <a:round/>
            <a:headEnd/>
            <a:tailEnd/>
          </a:ln>
        </p:spPr>
        <p:txBody>
          <a:bodyPr wrap="none" anchor="ctr"/>
          <a:lstStyle/>
          <a:p>
            <a:r>
              <a:rPr lang="en-US" sz="2800" dirty="0" smtClean="0">
                <a:solidFill>
                  <a:srgbClr val="000000"/>
                </a:solidFill>
                <a:latin typeface=".VnArial" pitchFamily="34" charset="0"/>
              </a:rPr>
              <a:t>B</a:t>
            </a:r>
          </a:p>
        </p:txBody>
      </p:sp>
      <p:grpSp>
        <p:nvGrpSpPr>
          <p:cNvPr id="3" name="Group 2"/>
          <p:cNvGrpSpPr/>
          <p:nvPr/>
        </p:nvGrpSpPr>
        <p:grpSpPr>
          <a:xfrm>
            <a:off x="0" y="0"/>
            <a:ext cx="9109075" cy="1306513"/>
            <a:chOff x="0" y="0"/>
            <a:chExt cx="9109075" cy="1306513"/>
          </a:xfrm>
        </p:grpSpPr>
        <p:pic>
          <p:nvPicPr>
            <p:cNvPr id="9" name="Picture 3"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4276366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autoUpdateAnimBg="0"/>
      <p:bldP spid="8" grpId="0" animBg="1"/>
      <p:bldP spid="6"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0" y="0"/>
            <a:ext cx="9109075" cy="1306513"/>
            <a:chOff x="0" y="0"/>
            <a:chExt cx="9109075" cy="1306513"/>
          </a:xfrm>
        </p:grpSpPr>
        <p:pic>
          <p:nvPicPr>
            <p:cNvPr id="14" name="Picture 3"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6" descr="https://video.vietjack.com/upload1/quiz_source1/2019/11/53-1-1574691427.PNG"/>
          <p:cNvPicPr/>
          <p:nvPr/>
        </p:nvPicPr>
        <p:blipFill>
          <a:blip r:embed="rId4">
            <a:extLst>
              <a:ext uri="{28A0092B-C50C-407E-A947-70E740481C1C}">
                <a14:useLocalDpi xmlns:a14="http://schemas.microsoft.com/office/drawing/2010/main" val="0"/>
              </a:ext>
            </a:extLst>
          </a:blip>
          <a:srcRect/>
          <a:stretch>
            <a:fillRect/>
          </a:stretch>
        </p:blipFill>
        <p:spPr bwMode="auto">
          <a:xfrm>
            <a:off x="76199" y="646112"/>
            <a:ext cx="9032875" cy="5830888"/>
          </a:xfrm>
          <a:prstGeom prst="rect">
            <a:avLst/>
          </a:prstGeom>
          <a:noFill/>
          <a:ln>
            <a:noFill/>
          </a:ln>
        </p:spPr>
      </p:pic>
    </p:spTree>
    <p:extLst>
      <p:ext uri="{BB962C8B-B14F-4D97-AF65-F5344CB8AC3E}">
        <p14:creationId xmlns:p14="http://schemas.microsoft.com/office/powerpoint/2010/main" val="2755785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ChangeArrowheads="1"/>
          </p:cNvSpPr>
          <p:nvPr/>
        </p:nvSpPr>
        <p:spPr bwMode="auto">
          <a:xfrm>
            <a:off x="0" y="1219200"/>
            <a:ext cx="9144000" cy="6858000"/>
          </a:xfrm>
          <a:prstGeom prst="rect">
            <a:avLst/>
          </a:prstGeom>
          <a:noFill/>
          <a:ln>
            <a:noFill/>
          </a:ln>
          <a:effectLst/>
          <a:extLst>
            <a:ext uri="{909E8E84-426E-40DD-AFC4-6F175D3DCCD1}">
              <a14:hiddenFill xmlns:a14="http://schemas.microsoft.com/office/drawing/2010/main">
                <a:solidFill>
                  <a:srgbClr val="0000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sp>
        <p:nvSpPr>
          <p:cNvPr id="4099" name="Rectangle 5"/>
          <p:cNvSpPr>
            <a:spLocks noChangeArrowheads="1"/>
          </p:cNvSpPr>
          <p:nvPr/>
        </p:nvSpPr>
        <p:spPr bwMode="auto">
          <a:xfrm>
            <a:off x="3124200" y="5029200"/>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sz="2400" b="1" smtClean="0">
              <a:solidFill>
                <a:srgbClr val="000000"/>
              </a:solidFill>
              <a:latin typeface=".VnTime" pitchFamily="34" charset="0"/>
            </a:endParaRPr>
          </a:p>
        </p:txBody>
      </p:sp>
      <p:sp>
        <p:nvSpPr>
          <p:cNvPr id="4100" name="Rectangle 6" descr="75%"/>
          <p:cNvSpPr>
            <a:spLocks noChangeArrowheads="1"/>
          </p:cNvSpPr>
          <p:nvPr/>
        </p:nvSpPr>
        <p:spPr bwMode="auto">
          <a:xfrm>
            <a:off x="871538" y="2133600"/>
            <a:ext cx="152400" cy="4267200"/>
          </a:xfrm>
          <a:prstGeom prst="rect">
            <a:avLst/>
          </a:prstGeom>
          <a:pattFill prst="pct75">
            <a:fgClr>
              <a:srgbClr val="808000"/>
            </a:fgClr>
            <a:bgClr>
              <a:schemeClr val="bg2"/>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sp>
        <p:nvSpPr>
          <p:cNvPr id="4101" name="Rectangle 7" descr="75%"/>
          <p:cNvSpPr>
            <a:spLocks noChangeArrowheads="1"/>
          </p:cNvSpPr>
          <p:nvPr/>
        </p:nvSpPr>
        <p:spPr bwMode="auto">
          <a:xfrm>
            <a:off x="381000" y="5562600"/>
            <a:ext cx="8763000" cy="152400"/>
          </a:xfrm>
          <a:prstGeom prst="rect">
            <a:avLst/>
          </a:prstGeom>
          <a:pattFill prst="pct75">
            <a:fgClr>
              <a:srgbClr val="808000"/>
            </a:fgClr>
            <a:bgClr>
              <a:schemeClr val="bg2"/>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sp>
        <p:nvSpPr>
          <p:cNvPr id="4102" name="AutoShape 8" descr="Woven mat"/>
          <p:cNvSpPr>
            <a:spLocks noChangeArrowheads="1"/>
          </p:cNvSpPr>
          <p:nvPr/>
        </p:nvSpPr>
        <p:spPr bwMode="auto">
          <a:xfrm>
            <a:off x="33338" y="4724400"/>
            <a:ext cx="1752600" cy="1600200"/>
          </a:xfrm>
          <a:prstGeom prst="flowChartDecision">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pic>
        <p:nvPicPr>
          <p:cNvPr id="8201" name="Picture 9" descr="daisy0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3657600"/>
            <a:ext cx="990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Oval 10" descr="Green marble"/>
          <p:cNvSpPr>
            <a:spLocks noChangeArrowheads="1"/>
          </p:cNvSpPr>
          <p:nvPr/>
        </p:nvSpPr>
        <p:spPr bwMode="auto">
          <a:xfrm>
            <a:off x="1752600" y="3810000"/>
            <a:ext cx="609600" cy="609600"/>
          </a:xfrm>
          <a:prstGeom prst="ellipse">
            <a:avLst/>
          </a:prstGeom>
          <a:blipFill dpi="0" rotWithShape="1">
            <a:blip r:embed="rId4"/>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b="1" dirty="0" smtClean="0">
                <a:solidFill>
                  <a:srgbClr val="FFFFFF"/>
                </a:solidFill>
                <a:latin typeface="Garamond" pitchFamily="18" charset="0"/>
              </a:rPr>
              <a:t>2.</a:t>
            </a:r>
          </a:p>
        </p:txBody>
      </p:sp>
      <p:sp>
        <p:nvSpPr>
          <p:cNvPr id="8203" name="AutoShape 11" descr="Solid diamond"/>
          <p:cNvSpPr>
            <a:spLocks noChangeArrowheads="1"/>
          </p:cNvSpPr>
          <p:nvPr/>
        </p:nvSpPr>
        <p:spPr bwMode="auto">
          <a:xfrm>
            <a:off x="2667000" y="3657600"/>
            <a:ext cx="6477000" cy="990600"/>
          </a:xfrm>
          <a:prstGeom prst="flowChartTerminator">
            <a:avLst/>
          </a:prstGeom>
          <a:pattFill prst="solidDmnd">
            <a:fgClr>
              <a:srgbClr val="800000"/>
            </a:fgClr>
            <a:bgClr>
              <a:srgbClr val="660033"/>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sp>
        <p:nvSpPr>
          <p:cNvPr id="4106" name="Text Box 12"/>
          <p:cNvSpPr txBox="1">
            <a:spLocks noChangeArrowheads="1"/>
          </p:cNvSpPr>
          <p:nvPr/>
        </p:nvSpPr>
        <p:spPr bwMode="auto">
          <a:xfrm>
            <a:off x="2833255" y="3756438"/>
            <a:ext cx="63246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2800" b="1" dirty="0" smtClean="0">
                <a:solidFill>
                  <a:srgbClr val="FFFFFF"/>
                </a:solidFill>
                <a:latin typeface="Times New Roman" pitchFamily="18" charset="0"/>
              </a:rPr>
              <a:t>SO SÁNH HAI LOẠI PHẢN ỨNG ĐIỀU CHẾ POLIME</a:t>
            </a:r>
          </a:p>
        </p:txBody>
      </p:sp>
      <p:pic>
        <p:nvPicPr>
          <p:cNvPr id="8205" name="Picture 13" descr="daisy0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2514600"/>
            <a:ext cx="990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6" name="Oval 14" descr="Green marble"/>
          <p:cNvSpPr>
            <a:spLocks noChangeArrowheads="1"/>
          </p:cNvSpPr>
          <p:nvPr/>
        </p:nvSpPr>
        <p:spPr bwMode="auto">
          <a:xfrm>
            <a:off x="1752600" y="2667000"/>
            <a:ext cx="609600" cy="609600"/>
          </a:xfrm>
          <a:prstGeom prst="ellipse">
            <a:avLst/>
          </a:prstGeom>
          <a:blipFill dpi="0" rotWithShape="1">
            <a:blip r:embed="rId4"/>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b="1" smtClean="0">
                <a:solidFill>
                  <a:srgbClr val="FFFFFF"/>
                </a:solidFill>
                <a:latin typeface="Garamond" pitchFamily="18" charset="0"/>
              </a:rPr>
              <a:t>1.</a:t>
            </a:r>
          </a:p>
        </p:txBody>
      </p:sp>
      <p:sp>
        <p:nvSpPr>
          <p:cNvPr id="8207" name="AutoShape 15" descr="Solid diamond"/>
          <p:cNvSpPr>
            <a:spLocks noChangeArrowheads="1"/>
          </p:cNvSpPr>
          <p:nvPr/>
        </p:nvSpPr>
        <p:spPr bwMode="auto">
          <a:xfrm>
            <a:off x="2705100" y="2708564"/>
            <a:ext cx="6400800" cy="685800"/>
          </a:xfrm>
          <a:prstGeom prst="flowChartTerminator">
            <a:avLst/>
          </a:prstGeom>
          <a:pattFill prst="solidDmnd">
            <a:fgClr>
              <a:srgbClr val="800000"/>
            </a:fgClr>
            <a:bgClr>
              <a:srgbClr val="660033"/>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800" b="1" dirty="0" smtClean="0">
                <a:solidFill>
                  <a:srgbClr val="FFFFFF"/>
                </a:solidFill>
                <a:latin typeface="Times New Roman" pitchFamily="18" charset="0"/>
              </a:rPr>
              <a:t>HỆ THỐNG KIẾN THỨC CHƯƠNG</a:t>
            </a:r>
          </a:p>
        </p:txBody>
      </p:sp>
      <p:grpSp>
        <p:nvGrpSpPr>
          <p:cNvPr id="4111" name="Group 17"/>
          <p:cNvGrpSpPr>
            <a:grpSpLocks/>
          </p:cNvGrpSpPr>
          <p:nvPr/>
        </p:nvGrpSpPr>
        <p:grpSpPr bwMode="auto">
          <a:xfrm>
            <a:off x="2286000" y="304800"/>
            <a:ext cx="6858000" cy="1752600"/>
            <a:chOff x="919" y="981"/>
            <a:chExt cx="4272" cy="632"/>
          </a:xfrm>
        </p:grpSpPr>
        <p:sp>
          <p:nvSpPr>
            <p:cNvPr id="8210" name="AutoShape 18"/>
            <p:cNvSpPr>
              <a:spLocks noChangeArrowheads="1"/>
            </p:cNvSpPr>
            <p:nvPr/>
          </p:nvSpPr>
          <p:spPr bwMode="auto">
            <a:xfrm>
              <a:off x="919" y="981"/>
              <a:ext cx="4272" cy="632"/>
            </a:xfrm>
            <a:prstGeom prst="roundRect">
              <a:avLst>
                <a:gd name="adj" fmla="val 50000"/>
              </a:avLst>
            </a:prstGeom>
            <a:gradFill rotWithShape="1">
              <a:gsLst>
                <a:gs pos="0">
                  <a:schemeClr val="tx1"/>
                </a:gs>
                <a:gs pos="50000">
                  <a:schemeClr val="bg1"/>
                </a:gs>
                <a:gs pos="100000">
                  <a:schemeClr val="tx1"/>
                </a:gs>
              </a:gsLst>
              <a:lin ang="2700000" scaled="1"/>
            </a:gradFill>
            <a:ln>
              <a:noFill/>
            </a:ln>
            <a:effectLst/>
            <a:extLs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0">
                <a:solidFill>
                  <a:srgbClr val="000000"/>
                </a:solidFill>
                <a:latin typeface="Arial"/>
              </a:endParaRPr>
            </a:p>
          </p:txBody>
        </p:sp>
        <p:sp>
          <p:nvSpPr>
            <p:cNvPr id="8211" name="AutoShape 19"/>
            <p:cNvSpPr>
              <a:spLocks noChangeArrowheads="1"/>
            </p:cNvSpPr>
            <p:nvPr/>
          </p:nvSpPr>
          <p:spPr bwMode="gray">
            <a:xfrm>
              <a:off x="964" y="1024"/>
              <a:ext cx="4176" cy="531"/>
            </a:xfrm>
            <a:prstGeom prst="roundRect">
              <a:avLst>
                <a:gd name="adj" fmla="val 50000"/>
              </a:avLst>
            </a:prstGeom>
            <a:gradFill rotWithShape="1">
              <a:gsLst>
                <a:gs pos="0">
                  <a:schemeClr val="bg1"/>
                </a:gs>
                <a:gs pos="50000">
                  <a:srgbClr val="00124C"/>
                </a:gs>
                <a:gs pos="100000">
                  <a:schemeClr val="bg1"/>
                </a:gs>
              </a:gsLst>
              <a:lin ang="2700000" scaled="1"/>
            </a:gradFill>
            <a:ln>
              <a:noFill/>
            </a:ln>
            <a:effectLst/>
            <a:extLst>
              <a:ext uri="{91240B29-F687-4F45-9708-019B960494DF}">
                <a14:hiddenLine xmlns:a14="http://schemas.microsoft.com/office/drawing/2010/main" w="28575"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eaLnBrk="0" hangingPunct="0">
                <a:defRPr/>
              </a:pPr>
              <a:endParaRPr lang="en-US" b="1">
                <a:solidFill>
                  <a:srgbClr val="000000"/>
                </a:solidFill>
                <a:latin typeface="Arial"/>
              </a:endParaRPr>
            </a:p>
          </p:txBody>
        </p:sp>
        <p:sp>
          <p:nvSpPr>
            <p:cNvPr id="4126" name="AutoShape 20"/>
            <p:cNvSpPr>
              <a:spLocks noChangeArrowheads="1"/>
            </p:cNvSpPr>
            <p:nvPr/>
          </p:nvSpPr>
          <p:spPr bwMode="gray">
            <a:xfrm>
              <a:off x="989" y="1055"/>
              <a:ext cx="4106" cy="462"/>
            </a:xfrm>
            <a:prstGeom prst="roundRect">
              <a:avLst>
                <a:gd name="adj" fmla="val 50000"/>
              </a:avLst>
            </a:prstGeom>
            <a:gradFill rotWithShape="1">
              <a:gsLst>
                <a:gs pos="0">
                  <a:schemeClr val="bg1"/>
                </a:gs>
                <a:gs pos="100000">
                  <a:schemeClr val="folHlink">
                    <a:alpha val="59000"/>
                  </a:schemeClr>
                </a:gs>
              </a:gsLst>
              <a:lin ang="2700000" scaled="1"/>
            </a:gradFill>
            <a:ln>
              <a:noFill/>
            </a:ln>
            <a:effectLst/>
            <a:extLst>
              <a:ext uri="{91240B29-F687-4F45-9708-019B960494DF}">
                <a14:hiddenLine xmlns:a14="http://schemas.microsoft.com/office/drawing/2010/main" w="28575"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pPr algn="ctr" eaLnBrk="0" hangingPunct="0"/>
              <a:r>
                <a:rPr lang="en-US" b="1" dirty="0" smtClean="0">
                  <a:solidFill>
                    <a:srgbClr val="000000"/>
                  </a:solidFill>
                  <a:latin typeface="Times New Roman" pitchFamily="18" charset="0"/>
                </a:rPr>
                <a:t>ÔN TẬP CHƯƠNG XIX</a:t>
              </a:r>
            </a:p>
          </p:txBody>
        </p:sp>
      </p:grpSp>
      <p:grpSp>
        <p:nvGrpSpPr>
          <p:cNvPr id="4112" name="Group 21"/>
          <p:cNvGrpSpPr>
            <a:grpSpLocks/>
          </p:cNvGrpSpPr>
          <p:nvPr/>
        </p:nvGrpSpPr>
        <p:grpSpPr bwMode="auto">
          <a:xfrm>
            <a:off x="0" y="0"/>
            <a:ext cx="2228850" cy="2160588"/>
            <a:chOff x="476" y="1196"/>
            <a:chExt cx="1361" cy="1361"/>
          </a:xfrm>
        </p:grpSpPr>
        <p:sp>
          <p:nvSpPr>
            <p:cNvPr id="8214" name="Oval 22"/>
            <p:cNvSpPr>
              <a:spLocks noChangeArrowheads="1"/>
            </p:cNvSpPr>
            <p:nvPr/>
          </p:nvSpPr>
          <p:spPr bwMode="gray">
            <a:xfrm>
              <a:off x="476" y="1196"/>
              <a:ext cx="1361" cy="1361"/>
            </a:xfrm>
            <a:prstGeom prst="ellipse">
              <a:avLst/>
            </a:prstGeom>
            <a:gradFill rotWithShape="1">
              <a:gsLst>
                <a:gs pos="0">
                  <a:schemeClr val="folHlink">
                    <a:gamma/>
                    <a:tint val="0"/>
                    <a:invGamma/>
                  </a:schemeClr>
                </a:gs>
                <a:gs pos="50000">
                  <a:schemeClr val="folHlink"/>
                </a:gs>
                <a:gs pos="100000">
                  <a:schemeClr val="fo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defRPr/>
              </a:pPr>
              <a:endParaRPr lang="en-US" sz="1800">
                <a:solidFill>
                  <a:srgbClr val="000000"/>
                </a:solidFill>
                <a:latin typeface="Arial"/>
              </a:endParaRPr>
            </a:p>
          </p:txBody>
        </p:sp>
        <p:sp>
          <p:nvSpPr>
            <p:cNvPr id="8215" name="Oval 23"/>
            <p:cNvSpPr>
              <a:spLocks noChangeArrowheads="1"/>
            </p:cNvSpPr>
            <p:nvPr/>
          </p:nvSpPr>
          <p:spPr bwMode="gray">
            <a:xfrm>
              <a:off x="476" y="1196"/>
              <a:ext cx="1361" cy="1361"/>
            </a:xfrm>
            <a:prstGeom prst="ellipse">
              <a:avLst/>
            </a:prstGeom>
            <a:gradFill rotWithShape="1">
              <a:gsLst>
                <a:gs pos="0">
                  <a:schemeClr val="folHlink">
                    <a:alpha val="32001"/>
                  </a:schemeClr>
                </a:gs>
                <a:gs pos="100000">
                  <a:schemeClr val="folHlink">
                    <a:gamma/>
                    <a:shade val="0"/>
                    <a:invGamma/>
                    <a:alpha val="89999"/>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a:defRPr/>
              </a:pPr>
              <a:endParaRPr lang="en-US" sz="1800">
                <a:solidFill>
                  <a:srgbClr val="000000"/>
                </a:solidFill>
                <a:latin typeface="Arial"/>
              </a:endParaRPr>
            </a:p>
          </p:txBody>
        </p:sp>
        <p:sp>
          <p:nvSpPr>
            <p:cNvPr id="8216" name="Oval 24"/>
            <p:cNvSpPr>
              <a:spLocks noChangeArrowheads="1"/>
            </p:cNvSpPr>
            <p:nvPr/>
          </p:nvSpPr>
          <p:spPr bwMode="gray">
            <a:xfrm>
              <a:off x="565" y="1285"/>
              <a:ext cx="1183" cy="1183"/>
            </a:xfrm>
            <a:prstGeom prst="ellipse">
              <a:avLst/>
            </a:prstGeom>
            <a:gradFill rotWithShape="1">
              <a:gsLst>
                <a:gs pos="0">
                  <a:schemeClr val="folHlink">
                    <a:gamma/>
                    <a:shade val="54118"/>
                    <a:invGamma/>
                  </a:schemeClr>
                </a:gs>
                <a:gs pos="50000">
                  <a:schemeClr val="folHlink"/>
                </a:gs>
                <a:gs pos="100000">
                  <a:schemeClr val="fo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defRPr/>
              </a:pPr>
              <a:endParaRPr lang="en-US" sz="1800">
                <a:solidFill>
                  <a:srgbClr val="000000"/>
                </a:solidFill>
                <a:latin typeface="Arial"/>
              </a:endParaRPr>
            </a:p>
          </p:txBody>
        </p:sp>
        <p:sp>
          <p:nvSpPr>
            <p:cNvPr id="8217" name="Oval 25"/>
            <p:cNvSpPr>
              <a:spLocks noChangeArrowheads="1"/>
            </p:cNvSpPr>
            <p:nvPr/>
          </p:nvSpPr>
          <p:spPr bwMode="gray">
            <a:xfrm>
              <a:off x="566" y="1287"/>
              <a:ext cx="1183" cy="1183"/>
            </a:xfrm>
            <a:prstGeom prst="ellipse">
              <a:avLst/>
            </a:prstGeom>
            <a:gradFill rotWithShape="1">
              <a:gsLst>
                <a:gs pos="0">
                  <a:schemeClr val="folHlink">
                    <a:gamma/>
                    <a:shade val="63529"/>
                    <a:invGamma/>
                  </a:schemeClr>
                </a:gs>
                <a:gs pos="100000">
                  <a:schemeClr val="fo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a:defRPr/>
              </a:pPr>
              <a:endParaRPr lang="en-US" sz="1800">
                <a:solidFill>
                  <a:srgbClr val="000000"/>
                </a:solidFill>
                <a:latin typeface="Arial"/>
              </a:endParaRPr>
            </a:p>
          </p:txBody>
        </p:sp>
        <p:sp>
          <p:nvSpPr>
            <p:cNvPr id="4117" name="Oval 26"/>
            <p:cNvSpPr>
              <a:spLocks noChangeArrowheads="1"/>
            </p:cNvSpPr>
            <p:nvPr/>
          </p:nvSpPr>
          <p:spPr bwMode="gray">
            <a:xfrm>
              <a:off x="624" y="1344"/>
              <a:ext cx="1065" cy="1065"/>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sz="1800" smtClean="0">
                <a:solidFill>
                  <a:srgbClr val="000000"/>
                </a:solidFill>
                <a:latin typeface="Arial"/>
              </a:endParaRPr>
            </a:p>
          </p:txBody>
        </p:sp>
        <p:grpSp>
          <p:nvGrpSpPr>
            <p:cNvPr id="4118" name="Group 27"/>
            <p:cNvGrpSpPr>
              <a:grpSpLocks/>
            </p:cNvGrpSpPr>
            <p:nvPr/>
          </p:nvGrpSpPr>
          <p:grpSpPr bwMode="auto">
            <a:xfrm>
              <a:off x="641" y="1360"/>
              <a:ext cx="1031" cy="1031"/>
              <a:chOff x="4166" y="1706"/>
              <a:chExt cx="1252" cy="1252"/>
            </a:xfrm>
          </p:grpSpPr>
          <p:sp>
            <p:nvSpPr>
              <p:cNvPr id="4120" name="Oval 28"/>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1800" smtClean="0">
                  <a:solidFill>
                    <a:srgbClr val="000000"/>
                  </a:solidFill>
                  <a:latin typeface="Arial"/>
                </a:endParaRPr>
              </a:p>
            </p:txBody>
          </p:sp>
          <p:sp>
            <p:nvSpPr>
              <p:cNvPr id="4121" name="Oval 29"/>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1800" smtClean="0">
                  <a:solidFill>
                    <a:srgbClr val="000000"/>
                  </a:solidFill>
                  <a:latin typeface="Arial"/>
                </a:endParaRPr>
              </a:p>
            </p:txBody>
          </p:sp>
          <p:sp>
            <p:nvSpPr>
              <p:cNvPr id="4122" name="Oval 30"/>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1800" smtClean="0">
                  <a:solidFill>
                    <a:srgbClr val="000000"/>
                  </a:solidFill>
                  <a:latin typeface="Arial"/>
                </a:endParaRPr>
              </a:p>
            </p:txBody>
          </p:sp>
          <p:sp>
            <p:nvSpPr>
              <p:cNvPr id="4123" name="Oval 31"/>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sz="1800" smtClean="0">
                  <a:solidFill>
                    <a:srgbClr val="000000"/>
                  </a:solidFill>
                  <a:latin typeface="Arial"/>
                </a:endParaRPr>
              </a:p>
            </p:txBody>
          </p:sp>
        </p:grpSp>
        <p:sp>
          <p:nvSpPr>
            <p:cNvPr id="4119" name="Text Box 32"/>
            <p:cNvSpPr txBox="1">
              <a:spLocks noChangeArrowheads="1"/>
            </p:cNvSpPr>
            <p:nvPr/>
          </p:nvSpPr>
          <p:spPr bwMode="gray">
            <a:xfrm>
              <a:off x="670" y="1648"/>
              <a:ext cx="966" cy="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sz="3600" b="1" i="1" u="sng" dirty="0" err="1" smtClean="0">
                  <a:solidFill>
                    <a:srgbClr val="000000"/>
                  </a:solidFill>
                  <a:latin typeface="Times New Roman" pitchFamily="18" charset="0"/>
                </a:rPr>
                <a:t>Bài</a:t>
              </a:r>
              <a:r>
                <a:rPr lang="en-US" sz="3600" b="1" i="1" u="sng" dirty="0" smtClean="0">
                  <a:solidFill>
                    <a:srgbClr val="000000"/>
                  </a:solidFill>
                  <a:latin typeface="Times New Roman" pitchFamily="18" charset="0"/>
                </a:rPr>
                <a:t> 72:</a:t>
              </a:r>
            </a:p>
            <a:p>
              <a:pPr algn="ctr"/>
              <a:r>
                <a:rPr lang="en-US" sz="1800" dirty="0" smtClean="0">
                  <a:solidFill>
                    <a:srgbClr val="000000"/>
                  </a:solidFill>
                </a:rPr>
                <a:t> </a:t>
              </a:r>
              <a:endParaRPr lang="en-US" sz="2400" dirty="0" smtClean="0">
                <a:solidFill>
                  <a:srgbClr val="000000"/>
                </a:solidFill>
              </a:endParaRPr>
            </a:p>
          </p:txBody>
        </p:sp>
      </p:grpSp>
      <p:pic>
        <p:nvPicPr>
          <p:cNvPr id="30" name="Picture 9" descr="daisy0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1738" y="4710545"/>
            <a:ext cx="990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10" descr="Green marble"/>
          <p:cNvSpPr>
            <a:spLocks noChangeArrowheads="1"/>
          </p:cNvSpPr>
          <p:nvPr/>
        </p:nvSpPr>
        <p:spPr bwMode="auto">
          <a:xfrm>
            <a:off x="1813647" y="4894118"/>
            <a:ext cx="609600" cy="609600"/>
          </a:xfrm>
          <a:prstGeom prst="ellipse">
            <a:avLst/>
          </a:prstGeom>
          <a:blipFill dpi="0" rotWithShape="1">
            <a:blip r:embed="rId4"/>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b="1" dirty="0" smtClean="0">
                <a:solidFill>
                  <a:srgbClr val="FFFFFF"/>
                </a:solidFill>
                <a:latin typeface="Garamond" pitchFamily="18" charset="0"/>
              </a:rPr>
              <a:t>3.</a:t>
            </a:r>
          </a:p>
        </p:txBody>
      </p:sp>
      <p:sp>
        <p:nvSpPr>
          <p:cNvPr id="33" name="AutoShape 11" descr="Solid diamond"/>
          <p:cNvSpPr>
            <a:spLocks noChangeArrowheads="1"/>
          </p:cNvSpPr>
          <p:nvPr/>
        </p:nvSpPr>
        <p:spPr bwMode="auto">
          <a:xfrm>
            <a:off x="2757055" y="4856018"/>
            <a:ext cx="6477000" cy="685800"/>
          </a:xfrm>
          <a:prstGeom prst="flowChartTerminator">
            <a:avLst/>
          </a:prstGeom>
          <a:pattFill prst="solidDmnd">
            <a:fgClr>
              <a:srgbClr val="800000"/>
            </a:fgClr>
            <a:bgClr>
              <a:srgbClr val="660033"/>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smtClean="0">
              <a:solidFill>
                <a:srgbClr val="000000"/>
              </a:solidFill>
              <a:latin typeface="Arial"/>
            </a:endParaRPr>
          </a:p>
        </p:txBody>
      </p:sp>
      <p:sp>
        <p:nvSpPr>
          <p:cNvPr id="34" name="Text Box 12"/>
          <p:cNvSpPr txBox="1">
            <a:spLocks noChangeArrowheads="1"/>
          </p:cNvSpPr>
          <p:nvPr/>
        </p:nvSpPr>
        <p:spPr bwMode="auto">
          <a:xfrm>
            <a:off x="2909455" y="4878026"/>
            <a:ext cx="63246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en-US" b="1" dirty="0" smtClean="0">
                <a:solidFill>
                  <a:srgbClr val="FFFFFF"/>
                </a:solidFill>
                <a:latin typeface="Times New Roman" pitchFamily="18" charset="0"/>
              </a:rPr>
              <a:t>BÀI TẬP</a:t>
            </a:r>
          </a:p>
        </p:txBody>
      </p:sp>
    </p:spTree>
    <p:extLst>
      <p:ext uri="{BB962C8B-B14F-4D97-AF65-F5344CB8AC3E}">
        <p14:creationId xmlns:p14="http://schemas.microsoft.com/office/powerpoint/2010/main" val="5642215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8205"/>
                                        </p:tgtEl>
                                        <p:attrNameLst>
                                          <p:attrName>style.visibility</p:attrName>
                                        </p:attrNameLst>
                                      </p:cBhvr>
                                      <p:to>
                                        <p:strVal val="visible"/>
                                      </p:to>
                                    </p:set>
                                    <p:anim calcmode="lin" valueType="num">
                                      <p:cBhvr additive="base">
                                        <p:cTn id="7" dur="500" fill="hold"/>
                                        <p:tgtEl>
                                          <p:spTgt spid="8205"/>
                                        </p:tgtEl>
                                        <p:attrNameLst>
                                          <p:attrName>ppt_x</p:attrName>
                                        </p:attrNameLst>
                                      </p:cBhvr>
                                      <p:tavLst>
                                        <p:tav tm="0">
                                          <p:val>
                                            <p:strVal val="#ppt_x"/>
                                          </p:val>
                                        </p:tav>
                                        <p:tav tm="100000">
                                          <p:val>
                                            <p:strVal val="#ppt_x"/>
                                          </p:val>
                                        </p:tav>
                                      </p:tavLst>
                                    </p:anim>
                                    <p:anim calcmode="lin" valueType="num">
                                      <p:cBhvr additive="base">
                                        <p:cTn id="8" dur="500" fill="hold"/>
                                        <p:tgtEl>
                                          <p:spTgt spid="820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206"/>
                                        </p:tgtEl>
                                        <p:attrNameLst>
                                          <p:attrName>style.visibility</p:attrName>
                                        </p:attrNameLst>
                                      </p:cBhvr>
                                      <p:to>
                                        <p:strVal val="visible"/>
                                      </p:to>
                                    </p:set>
                                    <p:anim calcmode="lin" valueType="num">
                                      <p:cBhvr additive="base">
                                        <p:cTn id="11" dur="500" fill="hold"/>
                                        <p:tgtEl>
                                          <p:spTgt spid="8206"/>
                                        </p:tgtEl>
                                        <p:attrNameLst>
                                          <p:attrName>ppt_x</p:attrName>
                                        </p:attrNameLst>
                                      </p:cBhvr>
                                      <p:tavLst>
                                        <p:tav tm="0">
                                          <p:val>
                                            <p:strVal val="#ppt_x"/>
                                          </p:val>
                                        </p:tav>
                                        <p:tav tm="100000">
                                          <p:val>
                                            <p:strVal val="#ppt_x"/>
                                          </p:val>
                                        </p:tav>
                                      </p:tavLst>
                                    </p:anim>
                                    <p:anim calcmode="lin" valueType="num">
                                      <p:cBhvr additive="base">
                                        <p:cTn id="12" dur="500" fill="hold"/>
                                        <p:tgtEl>
                                          <p:spTgt spid="8206"/>
                                        </p:tgtEl>
                                        <p:attrNameLst>
                                          <p:attrName>ppt_y</p:attrName>
                                        </p:attrNameLst>
                                      </p:cBhvr>
                                      <p:tavLst>
                                        <p:tav tm="0">
                                          <p:val>
                                            <p:strVal val="1+#ppt_h/2"/>
                                          </p:val>
                                        </p:tav>
                                        <p:tav tm="100000">
                                          <p:val>
                                            <p:strVal val="#ppt_y"/>
                                          </p:val>
                                        </p:tav>
                                      </p:tavLst>
                                    </p:anim>
                                  </p:childTnLst>
                                </p:cTn>
                              </p:par>
                              <p:par>
                                <p:cTn id="13" presetID="4" presetClass="entr" presetSubtype="16" fill="hold" grpId="0" nodeType="withEffect">
                                  <p:stCondLst>
                                    <p:cond delay="0"/>
                                  </p:stCondLst>
                                  <p:childTnLst>
                                    <p:set>
                                      <p:cBhvr>
                                        <p:cTn id="14" dur="1" fill="hold">
                                          <p:stCondLst>
                                            <p:cond delay="0"/>
                                          </p:stCondLst>
                                        </p:cTn>
                                        <p:tgtEl>
                                          <p:spTgt spid="8207"/>
                                        </p:tgtEl>
                                        <p:attrNameLst>
                                          <p:attrName>style.visibility</p:attrName>
                                        </p:attrNameLst>
                                      </p:cBhvr>
                                      <p:to>
                                        <p:strVal val="visible"/>
                                      </p:to>
                                    </p:set>
                                    <p:animEffect transition="in" filter="box(in)">
                                      <p:cBhvr>
                                        <p:cTn id="15" dur="500"/>
                                        <p:tgtEl>
                                          <p:spTgt spid="820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8202"/>
                                        </p:tgtEl>
                                        <p:attrNameLst>
                                          <p:attrName>style.visibility</p:attrName>
                                        </p:attrNameLst>
                                      </p:cBhvr>
                                      <p:to>
                                        <p:strVal val="visible"/>
                                      </p:to>
                                    </p:set>
                                    <p:animEffect transition="in" filter="checkerboard(across)">
                                      <p:cBhvr>
                                        <p:cTn id="20" dur="500"/>
                                        <p:tgtEl>
                                          <p:spTgt spid="8202"/>
                                        </p:tgtEl>
                                      </p:cBhvr>
                                    </p:animEffect>
                                  </p:childTnLst>
                                </p:cTn>
                              </p:par>
                              <p:par>
                                <p:cTn id="21" presetID="5" presetClass="entr" presetSubtype="10" fill="hold" nodeType="withEffect">
                                  <p:stCondLst>
                                    <p:cond delay="0"/>
                                  </p:stCondLst>
                                  <p:childTnLst>
                                    <p:set>
                                      <p:cBhvr>
                                        <p:cTn id="22" dur="1" fill="hold">
                                          <p:stCondLst>
                                            <p:cond delay="0"/>
                                          </p:stCondLst>
                                        </p:cTn>
                                        <p:tgtEl>
                                          <p:spTgt spid="8201"/>
                                        </p:tgtEl>
                                        <p:attrNameLst>
                                          <p:attrName>style.visibility</p:attrName>
                                        </p:attrNameLst>
                                      </p:cBhvr>
                                      <p:to>
                                        <p:strVal val="visible"/>
                                      </p:to>
                                    </p:set>
                                    <p:animEffect transition="in" filter="checkerboard(across)">
                                      <p:cBhvr>
                                        <p:cTn id="23" dur="500"/>
                                        <p:tgtEl>
                                          <p:spTgt spid="8201"/>
                                        </p:tgtEl>
                                      </p:cBhvr>
                                    </p:animEffect>
                                  </p:childTnLst>
                                </p:cTn>
                              </p:par>
                              <p:par>
                                <p:cTn id="24" presetID="8" presetClass="entr" presetSubtype="16" fill="hold" grpId="0" nodeType="withEffect">
                                  <p:stCondLst>
                                    <p:cond delay="0"/>
                                  </p:stCondLst>
                                  <p:childTnLst>
                                    <p:set>
                                      <p:cBhvr>
                                        <p:cTn id="25" dur="1" fill="hold">
                                          <p:stCondLst>
                                            <p:cond delay="0"/>
                                          </p:stCondLst>
                                        </p:cTn>
                                        <p:tgtEl>
                                          <p:spTgt spid="8203"/>
                                        </p:tgtEl>
                                        <p:attrNameLst>
                                          <p:attrName>style.visibility</p:attrName>
                                        </p:attrNameLst>
                                      </p:cBhvr>
                                      <p:to>
                                        <p:strVal val="visible"/>
                                      </p:to>
                                    </p:set>
                                    <p:animEffect transition="in" filter="diamond(in)">
                                      <p:cBhvr>
                                        <p:cTn id="26" dur="2000"/>
                                        <p:tgtEl>
                                          <p:spTgt spid="820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106"/>
                                        </p:tgtEl>
                                        <p:attrNameLst>
                                          <p:attrName>style.visibility</p:attrName>
                                        </p:attrNameLst>
                                      </p:cBhvr>
                                      <p:to>
                                        <p:strVal val="visible"/>
                                      </p:to>
                                    </p:set>
                                    <p:animEffect transition="in" filter="fade">
                                      <p:cBhvr>
                                        <p:cTn id="29" dur="500"/>
                                        <p:tgtEl>
                                          <p:spTgt spid="4106"/>
                                        </p:tgtEl>
                                      </p:cBhvr>
                                    </p:animEffect>
                                  </p:childTnLst>
                                </p:cTn>
                              </p:par>
                            </p:childTnLst>
                          </p:cTn>
                        </p:par>
                      </p:childTnLst>
                    </p:cTn>
                  </p:par>
                  <p:par>
                    <p:cTn id="30" fill="hold">
                      <p:stCondLst>
                        <p:cond delay="indefinite"/>
                      </p:stCondLst>
                      <p:childTnLst>
                        <p:par>
                          <p:cTn id="31" fill="hold">
                            <p:stCondLst>
                              <p:cond delay="0"/>
                            </p:stCondLst>
                            <p:childTnLst>
                              <p:par>
                                <p:cTn id="32" presetID="5" presetClass="entr" presetSubtype="10" fill="hold" nodeType="click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checkerboard(across)">
                                      <p:cBhvr>
                                        <p:cTn id="34" dur="500"/>
                                        <p:tgtEl>
                                          <p:spTgt spid="30"/>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checkerboard(across)">
                                      <p:cBhvr>
                                        <p:cTn id="37" dur="500"/>
                                        <p:tgtEl>
                                          <p:spTgt spid="32"/>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diamond(in)">
                                      <p:cBhvr>
                                        <p:cTn id="40" dur="2000"/>
                                        <p:tgtEl>
                                          <p:spTgt spid="3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animBg="1"/>
      <p:bldP spid="8203" grpId="0" animBg="1"/>
      <p:bldP spid="4106" grpId="0"/>
      <p:bldP spid="8206" grpId="0" animBg="1"/>
      <p:bldP spid="8207" grpId="0" animBg="1"/>
      <p:bldP spid="32" grpId="0" animBg="1"/>
      <p:bldP spid="33" grpId="0" animBg="1"/>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2" descr="top bar swoosh revised"/>
          <p:cNvPicPr>
            <a:picLocks noChangeAspect="1" noChangeArrowheads="1"/>
          </p:cNvPicPr>
          <p:nvPr/>
        </p:nvPicPr>
        <p:blipFill>
          <a:blip r:embed="rId3">
            <a:extLst>
              <a:ext uri="{28A0092B-C50C-407E-A947-70E740481C1C}">
                <a14:useLocalDpi xmlns:a14="http://schemas.microsoft.com/office/drawing/2010/main" val="0"/>
              </a:ext>
            </a:extLst>
          </a:blip>
          <a:srcRect l="8847" t="16000"/>
          <a:stretch>
            <a:fillRect/>
          </a:stretch>
        </p:blipFill>
        <p:spPr bwMode="auto">
          <a:xfrm>
            <a:off x="609600" y="0"/>
            <a:ext cx="6281738"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Picture 12" descr="top bar swoosh revised"/>
          <p:cNvPicPr>
            <a:picLocks noChangeAspect="1" noChangeArrowheads="1"/>
          </p:cNvPicPr>
          <p:nvPr/>
        </p:nvPicPr>
        <p:blipFill>
          <a:blip r:embed="rId4">
            <a:extLst>
              <a:ext uri="{28A0092B-C50C-407E-A947-70E740481C1C}">
                <a14:useLocalDpi xmlns:a14="http://schemas.microsoft.com/office/drawing/2010/main" val="0"/>
              </a:ext>
            </a:extLst>
          </a:blip>
          <a:srcRect r="8847" b="16000"/>
          <a:stretch>
            <a:fillRect/>
          </a:stretch>
        </p:blipFill>
        <p:spPr bwMode="auto">
          <a:xfrm>
            <a:off x="2252664" y="0"/>
            <a:ext cx="6281737"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13" name="Rectangle 1"/>
          <p:cNvSpPr>
            <a:spLocks noChangeArrowheads="1"/>
          </p:cNvSpPr>
          <p:nvPr/>
        </p:nvSpPr>
        <p:spPr bwMode="auto">
          <a:xfrm>
            <a:off x="228600" y="1007010"/>
            <a:ext cx="8610600" cy="3785652"/>
          </a:xfrm>
          <a:prstGeom prst="rect">
            <a:avLst/>
          </a:prstGeom>
          <a:noFill/>
          <a:ln w="9525">
            <a:noFill/>
            <a:miter lim="800000"/>
            <a:headEnd/>
            <a:tailEnd/>
          </a:ln>
        </p:spPr>
        <p:txBody>
          <a:bodyPr anchor="ctr">
            <a:spAutoFit/>
          </a:bodyPr>
          <a:lstStyle/>
          <a:p>
            <a:pPr eaLnBrk="0" hangingPunct="0">
              <a:lnSpc>
                <a:spcPct val="150000"/>
              </a:lnSpc>
              <a:defRPr/>
            </a:pPr>
            <a:r>
              <a:rPr lang="it-IT" b="1" dirty="0">
                <a:solidFill>
                  <a:srgbClr val="002060"/>
                </a:solidFill>
                <a:latin typeface="+mn-lt"/>
                <a:cs typeface="Times New Roman" pitchFamily="18" charset="0"/>
              </a:rPr>
              <a:t>Sau khi học xong bài này, học sinh có khả năng:</a:t>
            </a:r>
          </a:p>
          <a:p>
            <a:r>
              <a:rPr lang="vi-VN" b="1" dirty="0">
                <a:solidFill>
                  <a:srgbClr val="00B050"/>
                </a:solidFill>
                <a:latin typeface="+mn-lt"/>
                <a:cs typeface="Times New Roman" pitchFamily="18" charset="0"/>
              </a:rPr>
              <a:t>Kiến Thức</a:t>
            </a:r>
            <a:r>
              <a:rPr lang="vi-VN" b="1" dirty="0" smtClean="0">
                <a:solidFill>
                  <a:srgbClr val="00B050"/>
                </a:solidFill>
                <a:latin typeface="+mn-lt"/>
                <a:cs typeface="Times New Roman" pitchFamily="18" charset="0"/>
              </a:rPr>
              <a:t>:</a:t>
            </a:r>
            <a:r>
              <a:rPr lang="en-US" dirty="0"/>
              <a:t> </a:t>
            </a:r>
            <a:r>
              <a:rPr lang="en-US" dirty="0" smtClean="0"/>
              <a:t> </a:t>
            </a:r>
          </a:p>
          <a:p>
            <a:pPr marL="457200" indent="-457200">
              <a:buFont typeface="Wingdings" pitchFamily="2" charset="2"/>
              <a:buChar char="ü"/>
            </a:pPr>
            <a:r>
              <a:rPr lang="vi-VN" dirty="0" smtClean="0"/>
              <a:t>Nêu</a:t>
            </a:r>
            <a:r>
              <a:rPr lang="it-IT" dirty="0" smtClean="0"/>
              <a:t> </a:t>
            </a:r>
            <a:r>
              <a:rPr lang="it-IT" dirty="0"/>
              <a:t>được </a:t>
            </a:r>
            <a:r>
              <a:rPr lang="en-US" dirty="0" err="1"/>
              <a:t>khái</a:t>
            </a:r>
            <a:r>
              <a:rPr lang="en-US" dirty="0"/>
              <a:t> </a:t>
            </a:r>
            <a:r>
              <a:rPr lang="en-US" dirty="0" err="1"/>
              <a:t>niệm</a:t>
            </a:r>
            <a:r>
              <a:rPr lang="en-US" dirty="0"/>
              <a:t> </a:t>
            </a:r>
            <a:r>
              <a:rPr lang="en-US" dirty="0" err="1"/>
              <a:t>và</a:t>
            </a:r>
            <a:r>
              <a:rPr lang="en-US" dirty="0"/>
              <a:t> </a:t>
            </a:r>
            <a:r>
              <a:rPr lang="en-US" dirty="0" err="1"/>
              <a:t>các</a:t>
            </a:r>
            <a:r>
              <a:rPr lang="en-US" dirty="0"/>
              <a:t> </a:t>
            </a:r>
            <a:r>
              <a:rPr lang="en-US" dirty="0" err="1"/>
              <a:t>phương</a:t>
            </a:r>
            <a:r>
              <a:rPr lang="en-US" dirty="0"/>
              <a:t> </a:t>
            </a:r>
            <a:r>
              <a:rPr lang="en-US" dirty="0" err="1"/>
              <a:t>pháp</a:t>
            </a:r>
            <a:r>
              <a:rPr lang="en-US" dirty="0"/>
              <a:t> </a:t>
            </a:r>
            <a:r>
              <a:rPr lang="en-US" dirty="0" err="1"/>
              <a:t>điều</a:t>
            </a:r>
            <a:r>
              <a:rPr lang="en-US" dirty="0"/>
              <a:t> </a:t>
            </a:r>
            <a:r>
              <a:rPr lang="en-US" dirty="0" err="1"/>
              <a:t>chế</a:t>
            </a:r>
            <a:r>
              <a:rPr lang="en-US" dirty="0"/>
              <a:t> </a:t>
            </a:r>
            <a:r>
              <a:rPr lang="en-US" dirty="0" err="1"/>
              <a:t>polime</a:t>
            </a:r>
            <a:r>
              <a:rPr lang="en-US" dirty="0"/>
              <a:t>.</a:t>
            </a:r>
          </a:p>
          <a:p>
            <a:pPr marL="457200" indent="-457200">
              <a:buFont typeface="Wingdings" pitchFamily="2" charset="2"/>
              <a:buChar char="ü"/>
            </a:pPr>
            <a:r>
              <a:rPr lang="vi-VN" dirty="0" smtClean="0"/>
              <a:t>P</a:t>
            </a:r>
            <a:r>
              <a:rPr lang="fr-FR" dirty="0" err="1"/>
              <a:t>hân</a:t>
            </a:r>
            <a:r>
              <a:rPr lang="fr-FR" dirty="0"/>
              <a:t> </a:t>
            </a:r>
            <a:r>
              <a:rPr lang="fr-FR" dirty="0" err="1"/>
              <a:t>loại</a:t>
            </a:r>
            <a:r>
              <a:rPr lang="vi-VN" dirty="0"/>
              <a:t> được </a:t>
            </a:r>
            <a:r>
              <a:rPr lang="fr-FR" dirty="0" err="1"/>
              <a:t>các</a:t>
            </a:r>
            <a:r>
              <a:rPr lang="fr-FR" dirty="0"/>
              <a:t> </a:t>
            </a:r>
            <a:r>
              <a:rPr lang="fr-FR" dirty="0" err="1"/>
              <a:t>loại</a:t>
            </a:r>
            <a:r>
              <a:rPr lang="fr-FR" dirty="0"/>
              <a:t> </a:t>
            </a:r>
            <a:r>
              <a:rPr lang="fr-FR" dirty="0" err="1"/>
              <a:t>vật</a:t>
            </a:r>
            <a:r>
              <a:rPr lang="fr-FR" dirty="0"/>
              <a:t> </a:t>
            </a:r>
            <a:r>
              <a:rPr lang="fr-FR" dirty="0" err="1"/>
              <a:t>liệu</a:t>
            </a:r>
            <a:r>
              <a:rPr lang="fr-FR" dirty="0"/>
              <a:t> </a:t>
            </a:r>
            <a:r>
              <a:rPr lang="fr-FR" dirty="0" err="1"/>
              <a:t>polime</a:t>
            </a:r>
            <a:r>
              <a:rPr lang="fr-FR" dirty="0"/>
              <a:t>: </a:t>
            </a:r>
            <a:r>
              <a:rPr lang="fr-FR" dirty="0" err="1"/>
              <a:t>chất</a:t>
            </a:r>
            <a:r>
              <a:rPr lang="fr-FR" dirty="0"/>
              <a:t> </a:t>
            </a:r>
            <a:r>
              <a:rPr lang="fr-FR" dirty="0" err="1"/>
              <a:t>dẻo</a:t>
            </a:r>
            <a:r>
              <a:rPr lang="fr-FR" dirty="0"/>
              <a:t>, </a:t>
            </a:r>
            <a:r>
              <a:rPr lang="fr-FR" dirty="0" err="1"/>
              <a:t>vật</a:t>
            </a:r>
            <a:r>
              <a:rPr lang="fr-FR" dirty="0"/>
              <a:t> </a:t>
            </a:r>
            <a:r>
              <a:rPr lang="fr-FR" dirty="0" err="1"/>
              <a:t>liệu</a:t>
            </a:r>
            <a:r>
              <a:rPr lang="fr-FR" dirty="0"/>
              <a:t> </a:t>
            </a:r>
            <a:r>
              <a:rPr lang="fr-FR" dirty="0" err="1"/>
              <a:t>compozit</a:t>
            </a:r>
            <a:r>
              <a:rPr lang="fr-FR" dirty="0"/>
              <a:t>, </a:t>
            </a:r>
            <a:r>
              <a:rPr lang="fr-FR" dirty="0" err="1"/>
              <a:t>tơ</a:t>
            </a:r>
            <a:r>
              <a:rPr lang="fr-FR" dirty="0"/>
              <a:t> </a:t>
            </a:r>
            <a:r>
              <a:rPr lang="fr-FR" dirty="0" err="1"/>
              <a:t>tổng</a:t>
            </a:r>
            <a:r>
              <a:rPr lang="fr-FR" dirty="0"/>
              <a:t> </a:t>
            </a:r>
            <a:r>
              <a:rPr lang="fr-FR" dirty="0" err="1"/>
              <a:t>hợp</a:t>
            </a:r>
            <a:r>
              <a:rPr lang="fr-FR" dirty="0"/>
              <a:t> </a:t>
            </a:r>
            <a:r>
              <a:rPr lang="fr-FR" dirty="0" err="1"/>
              <a:t>và</a:t>
            </a:r>
            <a:r>
              <a:rPr lang="fr-FR" dirty="0"/>
              <a:t> </a:t>
            </a:r>
            <a:r>
              <a:rPr lang="fr-FR" dirty="0" err="1"/>
              <a:t>tơ</a:t>
            </a:r>
            <a:r>
              <a:rPr lang="fr-FR" dirty="0"/>
              <a:t> </a:t>
            </a:r>
            <a:r>
              <a:rPr lang="fr-FR" dirty="0" err="1"/>
              <a:t>nhân</a:t>
            </a:r>
            <a:r>
              <a:rPr lang="fr-FR" dirty="0"/>
              <a:t> </a:t>
            </a:r>
            <a:endParaRPr lang="en-US" dirty="0"/>
          </a:p>
        </p:txBody>
      </p:sp>
      <p:grpSp>
        <p:nvGrpSpPr>
          <p:cNvPr id="22539" name="Group 4"/>
          <p:cNvGrpSpPr>
            <a:grpSpLocks/>
          </p:cNvGrpSpPr>
          <p:nvPr/>
        </p:nvGrpSpPr>
        <p:grpSpPr bwMode="auto">
          <a:xfrm>
            <a:off x="0" y="304800"/>
            <a:ext cx="90678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rgbClr val="FF0000"/>
                </a:solidFill>
              </a:endParaRPr>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grpSp>
      <p:sp>
        <p:nvSpPr>
          <p:cNvPr id="22540" name="Rectangle 4"/>
          <p:cNvSpPr>
            <a:spLocks noChangeArrowheads="1"/>
          </p:cNvSpPr>
          <p:nvPr/>
        </p:nvSpPr>
        <p:spPr bwMode="auto">
          <a:xfrm>
            <a:off x="3429001" y="317500"/>
            <a:ext cx="22659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it-IT" sz="3200" b="1">
                <a:solidFill>
                  <a:srgbClr val="C00000"/>
                </a:solidFill>
                <a:latin typeface="Times New Roman" pitchFamily="18" charset="0"/>
                <a:cs typeface="Times New Roman" pitchFamily="18" charset="0"/>
              </a:rPr>
              <a:t>MỤC TIÊU</a:t>
            </a:r>
            <a:endParaRPr lang="en-US" sz="3200" b="1">
              <a:solidFill>
                <a:srgbClr val="C00000"/>
              </a:solidFill>
              <a:latin typeface="Times New Roman" pitchFamily="18" charset="0"/>
              <a:cs typeface="Times New Roman" pitchFamily="18" charset="0"/>
            </a:endParaRPr>
          </a:p>
        </p:txBody>
      </p:sp>
      <p:pic>
        <p:nvPicPr>
          <p:cNvPr id="22541" name="Picture 46" descr="http://www.set-edu.com/web%20/images/english/target-marke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29000" y="4876801"/>
            <a:ext cx="1652588" cy="1428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2" name="Picture 27" descr="Hoja Carta2"/>
          <p:cNvPicPr>
            <a:picLocks noChangeAspect="1" noChangeArrowheads="1"/>
          </p:cNvPicPr>
          <p:nvPr/>
        </p:nvPicPr>
        <p:blipFill>
          <a:blip r:embed="rId6" cstate="print">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3335844"/>
      </p:ext>
    </p:extLst>
  </p:cSld>
  <p:clrMapOvr>
    <a:masterClrMapping/>
  </p:clrMapOvr>
  <p:transition advClick="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2" descr="top bar swoosh revised"/>
          <p:cNvPicPr>
            <a:picLocks noChangeAspect="1" noChangeArrowheads="1"/>
          </p:cNvPicPr>
          <p:nvPr/>
        </p:nvPicPr>
        <p:blipFill>
          <a:blip r:embed="rId3">
            <a:extLst>
              <a:ext uri="{28A0092B-C50C-407E-A947-70E740481C1C}">
                <a14:useLocalDpi xmlns:a14="http://schemas.microsoft.com/office/drawing/2010/main" val="0"/>
              </a:ext>
            </a:extLst>
          </a:blip>
          <a:srcRect l="8847" t="16000"/>
          <a:stretch>
            <a:fillRect/>
          </a:stretch>
        </p:blipFill>
        <p:spPr bwMode="auto">
          <a:xfrm>
            <a:off x="609600" y="0"/>
            <a:ext cx="6281738"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12" descr="top bar swoosh revised"/>
          <p:cNvPicPr>
            <a:picLocks noChangeAspect="1" noChangeArrowheads="1"/>
          </p:cNvPicPr>
          <p:nvPr/>
        </p:nvPicPr>
        <p:blipFill>
          <a:blip r:embed="rId4">
            <a:extLst>
              <a:ext uri="{28A0092B-C50C-407E-A947-70E740481C1C}">
                <a14:useLocalDpi xmlns:a14="http://schemas.microsoft.com/office/drawing/2010/main" val="0"/>
              </a:ext>
            </a:extLst>
          </a:blip>
          <a:srcRect r="8847" b="16000"/>
          <a:stretch>
            <a:fillRect/>
          </a:stretch>
        </p:blipFill>
        <p:spPr bwMode="auto">
          <a:xfrm>
            <a:off x="2252664" y="0"/>
            <a:ext cx="6281737"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14" name="Rectangle 1"/>
          <p:cNvSpPr>
            <a:spLocks noChangeArrowheads="1"/>
          </p:cNvSpPr>
          <p:nvPr/>
        </p:nvSpPr>
        <p:spPr bwMode="auto">
          <a:xfrm>
            <a:off x="304800" y="1408432"/>
            <a:ext cx="8610600" cy="2825389"/>
          </a:xfrm>
          <a:prstGeom prst="rect">
            <a:avLst/>
          </a:prstGeom>
          <a:noFill/>
          <a:ln w="9525">
            <a:noFill/>
            <a:miter lim="800000"/>
            <a:headEnd/>
            <a:tailEnd/>
          </a:ln>
        </p:spPr>
        <p:txBody>
          <a:bodyPr anchor="ctr">
            <a:spAutoFit/>
          </a:bodyPr>
          <a:lstStyle/>
          <a:p>
            <a:pPr eaLnBrk="0" hangingPunct="0">
              <a:lnSpc>
                <a:spcPct val="120000"/>
              </a:lnSpc>
              <a:defRPr/>
            </a:pPr>
            <a:r>
              <a:rPr lang="it-IT" b="1" dirty="0">
                <a:solidFill>
                  <a:srgbClr val="002060"/>
                </a:solidFill>
                <a:latin typeface="Times New Roman" pitchFamily="18" charset="0"/>
                <a:cs typeface="Times New Roman" pitchFamily="18" charset="0"/>
              </a:rPr>
              <a:t>Sau khi học xong bài này, học sinh có khả năng:</a:t>
            </a:r>
          </a:p>
          <a:p>
            <a:pPr eaLnBrk="0" hangingPunct="0">
              <a:lnSpc>
                <a:spcPct val="120000"/>
              </a:lnSpc>
              <a:defRPr/>
            </a:pPr>
            <a:r>
              <a:rPr lang="vi-VN" b="1" dirty="0">
                <a:solidFill>
                  <a:srgbClr val="00B050"/>
                </a:solidFill>
                <a:latin typeface="Times New Roman" pitchFamily="18" charset="0"/>
                <a:cs typeface="Times New Roman" pitchFamily="18" charset="0"/>
              </a:rPr>
              <a:t>Kỹ năng</a:t>
            </a:r>
            <a:r>
              <a:rPr lang="vi-VN" b="1" dirty="0" smtClean="0">
                <a:solidFill>
                  <a:srgbClr val="00B050"/>
                </a:solidFill>
                <a:latin typeface="Times New Roman" pitchFamily="18" charset="0"/>
                <a:cs typeface="Times New Roman" pitchFamily="18" charset="0"/>
              </a:rPr>
              <a:t>:</a:t>
            </a:r>
            <a:endParaRPr lang="en-US" b="1" dirty="0">
              <a:solidFill>
                <a:srgbClr val="00B050"/>
              </a:solidFill>
              <a:latin typeface="Times New Roman" pitchFamily="18" charset="0"/>
              <a:cs typeface="Times New Roman" pitchFamily="18" charset="0"/>
            </a:endParaRPr>
          </a:p>
          <a:p>
            <a:pPr marL="171450" indent="-171450">
              <a:lnSpc>
                <a:spcPct val="120000"/>
              </a:lnSpc>
              <a:buFont typeface="Wingdings" pitchFamily="2" charset="2"/>
              <a:buChar char="ü"/>
            </a:pPr>
            <a:r>
              <a:rPr lang="en-US" sz="2800" dirty="0"/>
              <a:t> </a:t>
            </a:r>
            <a:r>
              <a:rPr lang="en-US" sz="2800" dirty="0" err="1" smtClean="0"/>
              <a:t>Phân</a:t>
            </a:r>
            <a:r>
              <a:rPr lang="en-US" sz="2800" dirty="0" smtClean="0"/>
              <a:t> </a:t>
            </a:r>
            <a:r>
              <a:rPr lang="en-US" sz="2800" dirty="0" err="1"/>
              <a:t>biệt</a:t>
            </a:r>
            <a:r>
              <a:rPr lang="en-US" sz="2800" dirty="0"/>
              <a:t> </a:t>
            </a:r>
            <a:r>
              <a:rPr lang="en-US" sz="2800" dirty="0" err="1"/>
              <a:t>được</a:t>
            </a:r>
            <a:r>
              <a:rPr lang="en-US" sz="2800" dirty="0"/>
              <a:t> </a:t>
            </a:r>
            <a:r>
              <a:rPr lang="en-US" sz="2800" dirty="0" err="1"/>
              <a:t>phản</a:t>
            </a:r>
            <a:r>
              <a:rPr lang="en-US" sz="2800" dirty="0"/>
              <a:t> </a:t>
            </a:r>
            <a:r>
              <a:rPr lang="en-US" sz="2800" dirty="0" err="1"/>
              <a:t>ứng</a:t>
            </a:r>
            <a:r>
              <a:rPr lang="en-US" sz="2800" dirty="0"/>
              <a:t> </a:t>
            </a:r>
            <a:r>
              <a:rPr lang="en-US" sz="2800" dirty="0" err="1"/>
              <a:t>trùng</a:t>
            </a:r>
            <a:r>
              <a:rPr lang="en-US" sz="2800" dirty="0"/>
              <a:t> </a:t>
            </a:r>
            <a:r>
              <a:rPr lang="en-US" sz="2800" dirty="0" err="1"/>
              <a:t>hợp</a:t>
            </a:r>
            <a:r>
              <a:rPr lang="en-US" sz="2800" dirty="0"/>
              <a:t> </a:t>
            </a:r>
            <a:r>
              <a:rPr lang="en-US" sz="2800" dirty="0" err="1"/>
              <a:t>và</a:t>
            </a:r>
            <a:r>
              <a:rPr lang="en-US" sz="2800" dirty="0"/>
              <a:t> </a:t>
            </a:r>
            <a:r>
              <a:rPr lang="en-US" sz="2800" dirty="0" err="1"/>
              <a:t>trùng</a:t>
            </a:r>
            <a:r>
              <a:rPr lang="en-US" sz="2800" dirty="0"/>
              <a:t> </a:t>
            </a:r>
            <a:r>
              <a:rPr lang="en-US" sz="2800" dirty="0" err="1"/>
              <a:t>ngưng</a:t>
            </a:r>
            <a:r>
              <a:rPr lang="en-US" sz="2800" dirty="0"/>
              <a:t> </a:t>
            </a:r>
            <a:r>
              <a:rPr lang="en-US" sz="2800" dirty="0" err="1"/>
              <a:t>để</a:t>
            </a:r>
            <a:r>
              <a:rPr lang="en-US" sz="2800" dirty="0"/>
              <a:t> </a:t>
            </a:r>
            <a:r>
              <a:rPr lang="en-US" sz="2800" dirty="0" err="1"/>
              <a:t>điều</a:t>
            </a:r>
            <a:r>
              <a:rPr lang="en-US" sz="2800" dirty="0"/>
              <a:t> </a:t>
            </a:r>
            <a:r>
              <a:rPr lang="en-US" sz="2800" dirty="0" err="1"/>
              <a:t>chế</a:t>
            </a:r>
            <a:r>
              <a:rPr lang="en-US" sz="2800" dirty="0"/>
              <a:t> </a:t>
            </a:r>
            <a:r>
              <a:rPr lang="en-US" sz="2800" dirty="0" err="1"/>
              <a:t>polime</a:t>
            </a:r>
            <a:r>
              <a:rPr lang="en-US" sz="2800" dirty="0"/>
              <a:t>.</a:t>
            </a:r>
          </a:p>
          <a:p>
            <a:pPr marL="457200" indent="-457200">
              <a:lnSpc>
                <a:spcPct val="120000"/>
              </a:lnSpc>
              <a:buFont typeface="Wingdings" pitchFamily="2" charset="2"/>
              <a:buChar char="ü"/>
            </a:pPr>
            <a:r>
              <a:rPr lang="en-US" sz="2800" dirty="0" err="1" smtClean="0"/>
              <a:t>Giải</a:t>
            </a:r>
            <a:r>
              <a:rPr lang="en-US" sz="2800" dirty="0" smtClean="0"/>
              <a:t> </a:t>
            </a:r>
            <a:r>
              <a:rPr lang="en-US" sz="2800" dirty="0" err="1"/>
              <a:t>được</a:t>
            </a:r>
            <a:r>
              <a:rPr lang="en-US" sz="2800" dirty="0"/>
              <a:t> </a:t>
            </a:r>
            <a:r>
              <a:rPr lang="en-US" sz="2800" dirty="0" err="1"/>
              <a:t>các</a:t>
            </a:r>
            <a:r>
              <a:rPr lang="en-US" sz="2800" dirty="0"/>
              <a:t> </a:t>
            </a:r>
            <a:r>
              <a:rPr lang="en-US" sz="2800" dirty="0" err="1"/>
              <a:t>bài</a:t>
            </a:r>
            <a:r>
              <a:rPr lang="en-US" sz="2800" dirty="0"/>
              <a:t> </a:t>
            </a:r>
            <a:r>
              <a:rPr lang="en-US" sz="2800" dirty="0" err="1"/>
              <a:t>tập</a:t>
            </a:r>
            <a:r>
              <a:rPr lang="en-US" sz="2800" dirty="0"/>
              <a:t> </a:t>
            </a:r>
            <a:r>
              <a:rPr lang="en-US" sz="2800" dirty="0" err="1"/>
              <a:t>về</a:t>
            </a:r>
            <a:r>
              <a:rPr lang="en-US" sz="2800" dirty="0"/>
              <a:t> </a:t>
            </a:r>
            <a:r>
              <a:rPr lang="en-US" sz="2800" dirty="0" err="1"/>
              <a:t>hợp</a:t>
            </a:r>
            <a:r>
              <a:rPr lang="en-US" sz="2800" dirty="0"/>
              <a:t> </a:t>
            </a:r>
            <a:r>
              <a:rPr lang="en-US" sz="2800" dirty="0" err="1"/>
              <a:t>chất</a:t>
            </a:r>
            <a:r>
              <a:rPr lang="en-US" sz="2800" dirty="0"/>
              <a:t> </a:t>
            </a:r>
            <a:r>
              <a:rPr lang="en-US" sz="2800" dirty="0" err="1"/>
              <a:t>polime</a:t>
            </a:r>
            <a:r>
              <a:rPr lang="en-US" sz="2800" dirty="0" smtClean="0"/>
              <a:t>.</a:t>
            </a:r>
            <a:endParaRPr lang="en-US" sz="2800" dirty="0"/>
          </a:p>
        </p:txBody>
      </p:sp>
      <p:grpSp>
        <p:nvGrpSpPr>
          <p:cNvPr id="21515" name="Group 4"/>
          <p:cNvGrpSpPr>
            <a:grpSpLocks/>
          </p:cNvGrpSpPr>
          <p:nvPr/>
        </p:nvGrpSpPr>
        <p:grpSpPr bwMode="auto">
          <a:xfrm>
            <a:off x="76200" y="304800"/>
            <a:ext cx="90678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grpSp>
      <p:sp>
        <p:nvSpPr>
          <p:cNvPr id="21516" name="Rectangle 4"/>
          <p:cNvSpPr>
            <a:spLocks noChangeArrowheads="1"/>
          </p:cNvSpPr>
          <p:nvPr/>
        </p:nvSpPr>
        <p:spPr bwMode="auto">
          <a:xfrm>
            <a:off x="3400426" y="279400"/>
            <a:ext cx="22659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it-IT" sz="3200" b="1">
                <a:solidFill>
                  <a:srgbClr val="C00000"/>
                </a:solidFill>
                <a:latin typeface="Times New Roman" pitchFamily="18" charset="0"/>
                <a:cs typeface="Times New Roman" pitchFamily="18" charset="0"/>
              </a:rPr>
              <a:t>MỤC TIÊU</a:t>
            </a:r>
            <a:endParaRPr lang="en-US" sz="3200" b="1">
              <a:solidFill>
                <a:srgbClr val="C00000"/>
              </a:solidFill>
              <a:latin typeface="Times New Roman" pitchFamily="18" charset="0"/>
              <a:cs typeface="Times New Roman" pitchFamily="18" charset="0"/>
            </a:endParaRPr>
          </a:p>
        </p:txBody>
      </p:sp>
      <p:pic>
        <p:nvPicPr>
          <p:cNvPr id="21517" name="Picture 46" descr="http://www.set-edu.com/web%20/images/english/target-marke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9014" y="5562600"/>
            <a:ext cx="1652587" cy="127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8" name="Picture 27" descr="Hoja Carta2"/>
          <p:cNvPicPr>
            <a:picLocks noChangeAspect="1" noChangeArrowheads="1"/>
          </p:cNvPicPr>
          <p:nvPr/>
        </p:nvPicPr>
        <p:blipFill>
          <a:blip r:embed="rId6" cstate="print">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7507890"/>
      </p:ext>
    </p:extLst>
  </p:cSld>
  <p:clrMapOvr>
    <a:masterClrMapping/>
  </p:clrMapOvr>
  <p:transition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2" descr="top bar swoosh revised"/>
          <p:cNvPicPr>
            <a:picLocks noChangeAspect="1" noChangeArrowheads="1"/>
          </p:cNvPicPr>
          <p:nvPr/>
        </p:nvPicPr>
        <p:blipFill>
          <a:blip r:embed="rId3">
            <a:extLst>
              <a:ext uri="{28A0092B-C50C-407E-A947-70E740481C1C}">
                <a14:useLocalDpi xmlns:a14="http://schemas.microsoft.com/office/drawing/2010/main" val="0"/>
              </a:ext>
            </a:extLst>
          </a:blip>
          <a:srcRect l="8847" t="16000"/>
          <a:stretch>
            <a:fillRect/>
          </a:stretch>
        </p:blipFill>
        <p:spPr bwMode="auto">
          <a:xfrm>
            <a:off x="609600" y="0"/>
            <a:ext cx="6281738"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12" descr="top bar swoosh revised"/>
          <p:cNvPicPr>
            <a:picLocks noChangeAspect="1" noChangeArrowheads="1"/>
          </p:cNvPicPr>
          <p:nvPr/>
        </p:nvPicPr>
        <p:blipFill>
          <a:blip r:embed="rId4">
            <a:extLst>
              <a:ext uri="{28A0092B-C50C-407E-A947-70E740481C1C}">
                <a14:useLocalDpi xmlns:a14="http://schemas.microsoft.com/office/drawing/2010/main" val="0"/>
              </a:ext>
            </a:extLst>
          </a:blip>
          <a:srcRect r="8847" b="16000"/>
          <a:stretch>
            <a:fillRect/>
          </a:stretch>
        </p:blipFill>
        <p:spPr bwMode="auto">
          <a:xfrm>
            <a:off x="2252664" y="0"/>
            <a:ext cx="6281737"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fontAlgn="auto">
              <a:spcBef>
                <a:spcPts val="0"/>
              </a:spcBef>
              <a:spcAft>
                <a:spcPts val="0"/>
              </a:spcAft>
              <a:defRPr/>
            </a:pPr>
            <a:endParaRPr lang="en-US" sz="1800" kern="0">
              <a:solidFill>
                <a:sysClr val="windowText" lastClr="000000"/>
              </a:solidFill>
              <a:latin typeface="Perpetua"/>
            </a:endParaRPr>
          </a:p>
        </p:txBody>
      </p:sp>
      <p:sp>
        <p:nvSpPr>
          <p:cNvPr id="23562" name="Rectangle 1"/>
          <p:cNvSpPr>
            <a:spLocks noChangeArrowheads="1"/>
          </p:cNvSpPr>
          <p:nvPr/>
        </p:nvSpPr>
        <p:spPr bwMode="auto">
          <a:xfrm>
            <a:off x="304800" y="1169941"/>
            <a:ext cx="8915400"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eaLnBrk="0" hangingPunct="0">
              <a:lnSpc>
                <a:spcPct val="150000"/>
              </a:lnSpc>
            </a:pPr>
            <a:r>
              <a:rPr lang="it-IT" b="1" dirty="0">
                <a:solidFill>
                  <a:srgbClr val="002060"/>
                </a:solidFill>
                <a:latin typeface="Times New Roman" pitchFamily="18" charset="0"/>
                <a:cs typeface="Times New Roman" pitchFamily="18" charset="0"/>
              </a:rPr>
              <a:t>Sau khi học xong bài này, người học có khả </a:t>
            </a:r>
            <a:r>
              <a:rPr lang="it-IT" b="1" dirty="0" smtClean="0">
                <a:solidFill>
                  <a:srgbClr val="002060"/>
                </a:solidFill>
                <a:latin typeface="Times New Roman" pitchFamily="18" charset="0"/>
                <a:cs typeface="Times New Roman" pitchFamily="18" charset="0"/>
              </a:rPr>
              <a:t>năng</a:t>
            </a:r>
            <a:r>
              <a:rPr lang="it-IT" b="1" dirty="0">
                <a:solidFill>
                  <a:srgbClr val="002060"/>
                </a:solidFill>
                <a:latin typeface="Times New Roman" pitchFamily="18" charset="0"/>
                <a:cs typeface="Times New Roman" pitchFamily="18" charset="0"/>
              </a:rPr>
              <a:t>:</a:t>
            </a:r>
          </a:p>
          <a:p>
            <a:pPr eaLnBrk="0" hangingPunct="0">
              <a:lnSpc>
                <a:spcPct val="150000"/>
              </a:lnSpc>
            </a:pPr>
            <a:r>
              <a:rPr lang="vi-VN" b="1" dirty="0">
                <a:solidFill>
                  <a:srgbClr val="00B050"/>
                </a:solidFill>
                <a:cs typeface="Arial" pitchFamily="34" charset="0"/>
              </a:rPr>
              <a:t>Thái độ:</a:t>
            </a:r>
            <a:endParaRPr lang="en-US" b="1" dirty="0">
              <a:solidFill>
                <a:srgbClr val="00B050"/>
              </a:solidFill>
              <a:cs typeface="Arial" pitchFamily="34" charset="0"/>
            </a:endParaRPr>
          </a:p>
          <a:p>
            <a:pPr eaLnBrk="0" hangingPunct="0"/>
            <a:endParaRPr lang="en-US" sz="1000" b="1" dirty="0">
              <a:solidFill>
                <a:srgbClr val="002060"/>
              </a:solidFill>
              <a:cs typeface="Arial" pitchFamily="34" charset="0"/>
            </a:endParaRPr>
          </a:p>
          <a:p>
            <a:pPr eaLnBrk="0" hangingPunct="0">
              <a:buFont typeface="Wingdings" pitchFamily="2" charset="2"/>
              <a:buChar char="ü"/>
            </a:pPr>
            <a:r>
              <a:rPr lang="en-US" dirty="0">
                <a:solidFill>
                  <a:srgbClr val="002060"/>
                </a:solidFill>
                <a:cs typeface="Arial" pitchFamily="34" charset="0"/>
              </a:rPr>
              <a:t> </a:t>
            </a:r>
            <a:r>
              <a:rPr lang="vi-VN" dirty="0">
                <a:cs typeface="Arial" pitchFamily="34" charset="0"/>
              </a:rPr>
              <a:t>Có lòng say mê học tập, biết vận dụng những kiến thức đ</a:t>
            </a:r>
            <a:r>
              <a:rPr lang="en-US" dirty="0">
                <a:cs typeface="Arial" pitchFamily="34" charset="0"/>
              </a:rPr>
              <a:t>ã</a:t>
            </a:r>
            <a:r>
              <a:rPr lang="vi-VN" dirty="0">
                <a:cs typeface="Arial" pitchFamily="34" charset="0"/>
              </a:rPr>
              <a:t> học vào cuộc sống, có ý thức bảo vệ môi trường và tài nguyên</a:t>
            </a:r>
            <a:r>
              <a:rPr lang="en-US" dirty="0">
                <a:cs typeface="Arial" pitchFamily="34" charset="0"/>
              </a:rPr>
              <a:t>.</a:t>
            </a:r>
            <a:endParaRPr lang="vi-VN" dirty="0">
              <a:cs typeface="Arial" pitchFamily="34" charset="0"/>
            </a:endParaRPr>
          </a:p>
        </p:txBody>
      </p:sp>
      <p:grpSp>
        <p:nvGrpSpPr>
          <p:cNvPr id="23563"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endParaRPr lang="en-US"/>
            </a:p>
          </p:txBody>
        </p:sp>
      </p:grpSp>
      <p:sp>
        <p:nvSpPr>
          <p:cNvPr id="23564" name="Rectangle 4"/>
          <p:cNvSpPr>
            <a:spLocks noChangeArrowheads="1"/>
          </p:cNvSpPr>
          <p:nvPr/>
        </p:nvSpPr>
        <p:spPr bwMode="auto">
          <a:xfrm>
            <a:off x="3409950" y="304800"/>
            <a:ext cx="22659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it-IT" sz="3200" b="1">
                <a:solidFill>
                  <a:srgbClr val="C00000"/>
                </a:solidFill>
                <a:latin typeface="Times New Roman" pitchFamily="18" charset="0"/>
                <a:cs typeface="Times New Roman" pitchFamily="18" charset="0"/>
              </a:rPr>
              <a:t>MỤC TIÊU</a:t>
            </a:r>
            <a:endParaRPr lang="en-US" sz="3200" b="1">
              <a:solidFill>
                <a:srgbClr val="C00000"/>
              </a:solidFill>
              <a:latin typeface="Times New Roman" pitchFamily="18" charset="0"/>
              <a:cs typeface="Times New Roman" pitchFamily="18" charset="0"/>
            </a:endParaRPr>
          </a:p>
        </p:txBody>
      </p:sp>
      <p:pic>
        <p:nvPicPr>
          <p:cNvPr id="23565" name="Picture 46" descr="http://www.set-edu.com/web%20/images/english/target-marke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5214" y="4648201"/>
            <a:ext cx="1652587" cy="1428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6" name="Picture 27" descr="Hoja Carta2"/>
          <p:cNvPicPr>
            <a:picLocks noChangeAspect="1" noChangeArrowheads="1"/>
          </p:cNvPicPr>
          <p:nvPr/>
        </p:nvPicPr>
        <p:blipFill>
          <a:blip r:embed="rId6" cstate="print">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7289279"/>
      </p:ext>
    </p:extLst>
  </p:cSld>
  <p:clrMapOvr>
    <a:masterClrMapping/>
  </p:clrMapOvr>
  <p:transition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Text Box 4"/>
          <p:cNvSpPr txBox="1">
            <a:spLocks noChangeArrowheads="1"/>
          </p:cNvSpPr>
          <p:nvPr/>
        </p:nvSpPr>
        <p:spPr bwMode="auto">
          <a:xfrm>
            <a:off x="457200" y="2176790"/>
            <a:ext cx="2590800" cy="523220"/>
          </a:xfrm>
          <a:prstGeom prst="rect">
            <a:avLst/>
          </a:prstGeom>
          <a:ln>
            <a:headEnd/>
            <a:tailEnd/>
          </a:ln>
          <a:extLst/>
        </p:spPr>
        <p:style>
          <a:lnRef idx="0">
            <a:schemeClr val="accent6"/>
          </a:lnRef>
          <a:fillRef idx="3">
            <a:schemeClr val="accent6"/>
          </a:fillRef>
          <a:effectRef idx="3">
            <a:schemeClr val="accent6"/>
          </a:effectRef>
          <a:fontRef idx="minor">
            <a:schemeClr val="lt1"/>
          </a:fontRef>
        </p:style>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dirty="0" smtClean="0"/>
              <a:t>1.1.Khái </a:t>
            </a:r>
            <a:r>
              <a:rPr lang="en-US" altLang="en-US" sz="2800" dirty="0" err="1"/>
              <a:t>niệm</a:t>
            </a:r>
            <a:endParaRPr lang="en-US" altLang="en-US" sz="2800" dirty="0"/>
          </a:p>
        </p:txBody>
      </p:sp>
      <p:sp>
        <p:nvSpPr>
          <p:cNvPr id="30725" name="Text Box 5"/>
          <p:cNvSpPr txBox="1">
            <a:spLocks noChangeArrowheads="1"/>
          </p:cNvSpPr>
          <p:nvPr/>
        </p:nvSpPr>
        <p:spPr bwMode="auto">
          <a:xfrm>
            <a:off x="152400" y="4038600"/>
            <a:ext cx="4191000" cy="523220"/>
          </a:xfrm>
          <a:prstGeom prst="rect">
            <a:avLst/>
          </a:prstGeom>
          <a:ln>
            <a:headEnd/>
            <a:tailEnd/>
          </a:ln>
          <a:extLst/>
        </p:spPr>
        <p:style>
          <a:lnRef idx="0">
            <a:schemeClr val="accent6"/>
          </a:lnRef>
          <a:fillRef idx="3">
            <a:schemeClr val="accent6"/>
          </a:fillRef>
          <a:effectRef idx="3">
            <a:schemeClr val="accent6"/>
          </a:effectRef>
          <a:fontRef idx="minor">
            <a:schemeClr val="lt1"/>
          </a:fontRef>
        </p:style>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dirty="0" smtClean="0"/>
              <a:t>1.2.Cấu </a:t>
            </a:r>
            <a:r>
              <a:rPr lang="en-US" altLang="en-US" sz="2800" dirty="0" err="1"/>
              <a:t>tạo</a:t>
            </a:r>
            <a:r>
              <a:rPr lang="en-US" altLang="en-US" sz="2800" dirty="0"/>
              <a:t> </a:t>
            </a:r>
            <a:r>
              <a:rPr lang="en-US" altLang="en-US" sz="2800" dirty="0" err="1"/>
              <a:t>mạch</a:t>
            </a:r>
            <a:r>
              <a:rPr lang="en-US" altLang="en-US" sz="2800" dirty="0"/>
              <a:t> </a:t>
            </a:r>
            <a:r>
              <a:rPr lang="en-US" altLang="en-US" sz="2800" dirty="0" err="1"/>
              <a:t>polime</a:t>
            </a:r>
            <a:endParaRPr lang="en-US" altLang="en-US" sz="2800" dirty="0"/>
          </a:p>
        </p:txBody>
      </p:sp>
      <p:sp>
        <p:nvSpPr>
          <p:cNvPr id="30726" name="Text Box 6"/>
          <p:cNvSpPr txBox="1">
            <a:spLocks noChangeArrowheads="1"/>
          </p:cNvSpPr>
          <p:nvPr/>
        </p:nvSpPr>
        <p:spPr bwMode="auto">
          <a:xfrm>
            <a:off x="5105400" y="2986088"/>
            <a:ext cx="3352800" cy="528637"/>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a:t>Mạch không nhánh</a:t>
            </a:r>
          </a:p>
        </p:txBody>
      </p:sp>
      <p:sp>
        <p:nvSpPr>
          <p:cNvPr id="30727" name="Text Box 7"/>
          <p:cNvSpPr txBox="1">
            <a:spLocks noChangeArrowheads="1"/>
          </p:cNvSpPr>
          <p:nvPr/>
        </p:nvSpPr>
        <p:spPr bwMode="auto">
          <a:xfrm>
            <a:off x="5105400" y="4271963"/>
            <a:ext cx="2895600" cy="528637"/>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a:t>Mạch có nhánh</a:t>
            </a:r>
          </a:p>
        </p:txBody>
      </p:sp>
      <p:sp>
        <p:nvSpPr>
          <p:cNvPr id="30728" name="Text Box 8"/>
          <p:cNvSpPr txBox="1">
            <a:spLocks noChangeArrowheads="1"/>
          </p:cNvSpPr>
          <p:nvPr/>
        </p:nvSpPr>
        <p:spPr bwMode="auto">
          <a:xfrm>
            <a:off x="5029200" y="5567363"/>
            <a:ext cx="4038600" cy="528637"/>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a:t>Mạch mạng không gian</a:t>
            </a:r>
          </a:p>
        </p:txBody>
      </p:sp>
      <p:sp>
        <p:nvSpPr>
          <p:cNvPr id="30729" name="Line 9"/>
          <p:cNvSpPr>
            <a:spLocks noChangeShapeType="1"/>
          </p:cNvSpPr>
          <p:nvPr/>
        </p:nvSpPr>
        <p:spPr bwMode="auto">
          <a:xfrm flipV="1">
            <a:off x="4343400" y="3429000"/>
            <a:ext cx="762000" cy="60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0" name="Line 10"/>
          <p:cNvSpPr>
            <a:spLocks noChangeShapeType="1"/>
          </p:cNvSpPr>
          <p:nvPr/>
        </p:nvSpPr>
        <p:spPr bwMode="auto">
          <a:xfrm>
            <a:off x="4343400" y="4419600"/>
            <a:ext cx="762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31" name="Line 11"/>
          <p:cNvSpPr>
            <a:spLocks noChangeShapeType="1"/>
          </p:cNvSpPr>
          <p:nvPr/>
        </p:nvSpPr>
        <p:spPr bwMode="auto">
          <a:xfrm>
            <a:off x="4343400" y="4572000"/>
            <a:ext cx="685800" cy="990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AutoShape 15" descr="Solid diamond"/>
          <p:cNvSpPr>
            <a:spLocks noChangeArrowheads="1"/>
          </p:cNvSpPr>
          <p:nvPr/>
        </p:nvSpPr>
        <p:spPr bwMode="auto">
          <a:xfrm>
            <a:off x="152400" y="963613"/>
            <a:ext cx="64008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smtClean="0">
                <a:solidFill>
                  <a:srgbClr val="FFFF00"/>
                </a:solidFill>
                <a:latin typeface="Times New Roman" pitchFamily="18" charset="0"/>
              </a:rPr>
              <a:t>1. </a:t>
            </a:r>
            <a:r>
              <a:rPr lang="en-US" sz="2800" b="1" dirty="0">
                <a:solidFill>
                  <a:srgbClr val="FFFF00"/>
                </a:solidFill>
                <a:latin typeface="Times New Roman" pitchFamily="18" charset="0"/>
              </a:rPr>
              <a:t>HỆ THỐNG KIẾN THỨC </a:t>
            </a:r>
            <a:r>
              <a:rPr lang="en-US" sz="2800" b="1" dirty="0" smtClean="0">
                <a:solidFill>
                  <a:srgbClr val="FFFF00"/>
                </a:solidFill>
                <a:latin typeface="Times New Roman" pitchFamily="18" charset="0"/>
              </a:rPr>
              <a:t>CHƯƠNG</a:t>
            </a:r>
            <a:endParaRPr lang="en-US" sz="2800" b="1" dirty="0">
              <a:solidFill>
                <a:srgbClr val="FFFF00"/>
              </a:solidFill>
              <a:latin typeface="Times New Roman" pitchFamily="18" charset="0"/>
            </a:endParaRPr>
          </a:p>
        </p:txBody>
      </p:sp>
      <p:grpSp>
        <p:nvGrpSpPr>
          <p:cNvPr id="13" name="Group 12"/>
          <p:cNvGrpSpPr/>
          <p:nvPr/>
        </p:nvGrpSpPr>
        <p:grpSpPr>
          <a:xfrm>
            <a:off x="0" y="0"/>
            <a:ext cx="9109075" cy="1306513"/>
            <a:chOff x="0" y="0"/>
            <a:chExt cx="9109075" cy="1306513"/>
          </a:xfrm>
        </p:grpSpPr>
        <p:pic>
          <p:nvPicPr>
            <p:cNvPr id="14" name="Picture 3"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303111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p:cTn id="7" dur="1000" fill="hold"/>
                                        <p:tgtEl>
                                          <p:spTgt spid="30724"/>
                                        </p:tgtEl>
                                        <p:attrNameLst>
                                          <p:attrName>ppt_x</p:attrName>
                                        </p:attrNameLst>
                                      </p:cBhvr>
                                      <p:tavLst>
                                        <p:tav tm="0">
                                          <p:val>
                                            <p:strVal val="#ppt_x-.2"/>
                                          </p:val>
                                        </p:tav>
                                        <p:tav tm="100000">
                                          <p:val>
                                            <p:strVal val="#ppt_x"/>
                                          </p:val>
                                        </p:tav>
                                      </p:tavLst>
                                    </p:anim>
                                    <p:anim calcmode="lin" valueType="num">
                                      <p:cBhvr>
                                        <p:cTn id="8" dur="1000" fill="hold"/>
                                        <p:tgtEl>
                                          <p:spTgt spid="3072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2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0725"/>
                                        </p:tgtEl>
                                        <p:attrNameLst>
                                          <p:attrName>style.visibility</p:attrName>
                                        </p:attrNameLst>
                                      </p:cBhvr>
                                      <p:to>
                                        <p:strVal val="visible"/>
                                      </p:to>
                                    </p:set>
                                    <p:anim calcmode="lin" valueType="num">
                                      <p:cBhvr>
                                        <p:cTn id="14" dur="1000" fill="hold"/>
                                        <p:tgtEl>
                                          <p:spTgt spid="30725"/>
                                        </p:tgtEl>
                                        <p:attrNameLst>
                                          <p:attrName>ppt_x</p:attrName>
                                        </p:attrNameLst>
                                      </p:cBhvr>
                                      <p:tavLst>
                                        <p:tav tm="0">
                                          <p:val>
                                            <p:strVal val="#ppt_x-.2"/>
                                          </p:val>
                                        </p:tav>
                                        <p:tav tm="100000">
                                          <p:val>
                                            <p:strVal val="#ppt_x"/>
                                          </p:val>
                                        </p:tav>
                                      </p:tavLst>
                                    </p:anim>
                                    <p:anim calcmode="lin" valueType="num">
                                      <p:cBhvr>
                                        <p:cTn id="15" dur="1000" fill="hold"/>
                                        <p:tgtEl>
                                          <p:spTgt spid="3072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072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0729"/>
                                        </p:tgtEl>
                                        <p:attrNameLst>
                                          <p:attrName>style.visibility</p:attrName>
                                        </p:attrNameLst>
                                      </p:cBhvr>
                                      <p:to>
                                        <p:strVal val="visible"/>
                                      </p:to>
                                    </p:set>
                                    <p:anim calcmode="lin" valueType="num">
                                      <p:cBhvr>
                                        <p:cTn id="21" dur="1000" fill="hold"/>
                                        <p:tgtEl>
                                          <p:spTgt spid="30729"/>
                                        </p:tgtEl>
                                        <p:attrNameLst>
                                          <p:attrName>ppt_x</p:attrName>
                                        </p:attrNameLst>
                                      </p:cBhvr>
                                      <p:tavLst>
                                        <p:tav tm="0">
                                          <p:val>
                                            <p:strVal val="#ppt_x-.2"/>
                                          </p:val>
                                        </p:tav>
                                        <p:tav tm="100000">
                                          <p:val>
                                            <p:strVal val="#ppt_x"/>
                                          </p:val>
                                        </p:tav>
                                      </p:tavLst>
                                    </p:anim>
                                    <p:anim calcmode="lin" valueType="num">
                                      <p:cBhvr>
                                        <p:cTn id="22" dur="1000" fill="hold"/>
                                        <p:tgtEl>
                                          <p:spTgt spid="30729"/>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0729"/>
                                        </p:tgtEl>
                                      </p:cBhvr>
                                    </p:animEffect>
                                  </p:childTnLst>
                                </p:cTn>
                              </p:par>
                              <p:par>
                                <p:cTn id="24" presetID="29" presetClass="entr" presetSubtype="0" fill="hold" grpId="0" nodeType="withEffect">
                                  <p:stCondLst>
                                    <p:cond delay="0"/>
                                  </p:stCondLst>
                                  <p:childTnLst>
                                    <p:set>
                                      <p:cBhvr>
                                        <p:cTn id="25" dur="1" fill="hold">
                                          <p:stCondLst>
                                            <p:cond delay="0"/>
                                          </p:stCondLst>
                                        </p:cTn>
                                        <p:tgtEl>
                                          <p:spTgt spid="30730"/>
                                        </p:tgtEl>
                                        <p:attrNameLst>
                                          <p:attrName>style.visibility</p:attrName>
                                        </p:attrNameLst>
                                      </p:cBhvr>
                                      <p:to>
                                        <p:strVal val="visible"/>
                                      </p:to>
                                    </p:set>
                                    <p:anim calcmode="lin" valueType="num">
                                      <p:cBhvr>
                                        <p:cTn id="26" dur="1000" fill="hold"/>
                                        <p:tgtEl>
                                          <p:spTgt spid="30730"/>
                                        </p:tgtEl>
                                        <p:attrNameLst>
                                          <p:attrName>ppt_x</p:attrName>
                                        </p:attrNameLst>
                                      </p:cBhvr>
                                      <p:tavLst>
                                        <p:tav tm="0">
                                          <p:val>
                                            <p:strVal val="#ppt_x-.2"/>
                                          </p:val>
                                        </p:tav>
                                        <p:tav tm="100000">
                                          <p:val>
                                            <p:strVal val="#ppt_x"/>
                                          </p:val>
                                        </p:tav>
                                      </p:tavLst>
                                    </p:anim>
                                    <p:anim calcmode="lin" valueType="num">
                                      <p:cBhvr>
                                        <p:cTn id="27" dur="1000" fill="hold"/>
                                        <p:tgtEl>
                                          <p:spTgt spid="30730"/>
                                        </p:tgtEl>
                                        <p:attrNameLst>
                                          <p:attrName>ppt_y</p:attrName>
                                        </p:attrNameLst>
                                      </p:cBhvr>
                                      <p:tavLst>
                                        <p:tav tm="0">
                                          <p:val>
                                            <p:strVal val="#ppt_y"/>
                                          </p:val>
                                        </p:tav>
                                        <p:tav tm="100000">
                                          <p:val>
                                            <p:strVal val="#ppt_y"/>
                                          </p:val>
                                        </p:tav>
                                      </p:tavLst>
                                    </p:anim>
                                    <p:animEffect transition="in" filter="wipe(right)" prLst="gradientSize: 0.1">
                                      <p:cBhvr>
                                        <p:cTn id="28" dur="1000"/>
                                        <p:tgtEl>
                                          <p:spTgt spid="30730"/>
                                        </p:tgtEl>
                                      </p:cBhvr>
                                    </p:animEffect>
                                  </p:childTnLst>
                                </p:cTn>
                              </p:par>
                              <p:par>
                                <p:cTn id="29" presetID="29" presetClass="entr" presetSubtype="0" fill="hold" grpId="0" nodeType="withEffect">
                                  <p:stCondLst>
                                    <p:cond delay="0"/>
                                  </p:stCondLst>
                                  <p:childTnLst>
                                    <p:set>
                                      <p:cBhvr>
                                        <p:cTn id="30" dur="1" fill="hold">
                                          <p:stCondLst>
                                            <p:cond delay="0"/>
                                          </p:stCondLst>
                                        </p:cTn>
                                        <p:tgtEl>
                                          <p:spTgt spid="30731"/>
                                        </p:tgtEl>
                                        <p:attrNameLst>
                                          <p:attrName>style.visibility</p:attrName>
                                        </p:attrNameLst>
                                      </p:cBhvr>
                                      <p:to>
                                        <p:strVal val="visible"/>
                                      </p:to>
                                    </p:set>
                                    <p:anim calcmode="lin" valueType="num">
                                      <p:cBhvr>
                                        <p:cTn id="31" dur="1000" fill="hold"/>
                                        <p:tgtEl>
                                          <p:spTgt spid="30731"/>
                                        </p:tgtEl>
                                        <p:attrNameLst>
                                          <p:attrName>ppt_x</p:attrName>
                                        </p:attrNameLst>
                                      </p:cBhvr>
                                      <p:tavLst>
                                        <p:tav tm="0">
                                          <p:val>
                                            <p:strVal val="#ppt_x-.2"/>
                                          </p:val>
                                        </p:tav>
                                        <p:tav tm="100000">
                                          <p:val>
                                            <p:strVal val="#ppt_x"/>
                                          </p:val>
                                        </p:tav>
                                      </p:tavLst>
                                    </p:anim>
                                    <p:anim calcmode="lin" valueType="num">
                                      <p:cBhvr>
                                        <p:cTn id="32" dur="1000" fill="hold"/>
                                        <p:tgtEl>
                                          <p:spTgt spid="30731"/>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073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9" presetClass="entr" presetSubtype="0" fill="hold" grpId="0" nodeType="clickEffect">
                                  <p:stCondLst>
                                    <p:cond delay="0"/>
                                  </p:stCondLst>
                                  <p:childTnLst>
                                    <p:set>
                                      <p:cBhvr>
                                        <p:cTn id="37" dur="1" fill="hold">
                                          <p:stCondLst>
                                            <p:cond delay="0"/>
                                          </p:stCondLst>
                                        </p:cTn>
                                        <p:tgtEl>
                                          <p:spTgt spid="30726"/>
                                        </p:tgtEl>
                                        <p:attrNameLst>
                                          <p:attrName>style.visibility</p:attrName>
                                        </p:attrNameLst>
                                      </p:cBhvr>
                                      <p:to>
                                        <p:strVal val="visible"/>
                                      </p:to>
                                    </p:set>
                                    <p:anim calcmode="lin" valueType="num">
                                      <p:cBhvr>
                                        <p:cTn id="38" dur="1000" fill="hold"/>
                                        <p:tgtEl>
                                          <p:spTgt spid="30726"/>
                                        </p:tgtEl>
                                        <p:attrNameLst>
                                          <p:attrName>ppt_x</p:attrName>
                                        </p:attrNameLst>
                                      </p:cBhvr>
                                      <p:tavLst>
                                        <p:tav tm="0">
                                          <p:val>
                                            <p:strVal val="#ppt_x-.2"/>
                                          </p:val>
                                        </p:tav>
                                        <p:tav tm="100000">
                                          <p:val>
                                            <p:strVal val="#ppt_x"/>
                                          </p:val>
                                        </p:tav>
                                      </p:tavLst>
                                    </p:anim>
                                    <p:anim calcmode="lin" valueType="num">
                                      <p:cBhvr>
                                        <p:cTn id="39" dur="1000" fill="hold"/>
                                        <p:tgtEl>
                                          <p:spTgt spid="30726"/>
                                        </p:tgtEl>
                                        <p:attrNameLst>
                                          <p:attrName>ppt_y</p:attrName>
                                        </p:attrNameLst>
                                      </p:cBhvr>
                                      <p:tavLst>
                                        <p:tav tm="0">
                                          <p:val>
                                            <p:strVal val="#ppt_y"/>
                                          </p:val>
                                        </p:tav>
                                        <p:tav tm="100000">
                                          <p:val>
                                            <p:strVal val="#ppt_y"/>
                                          </p:val>
                                        </p:tav>
                                      </p:tavLst>
                                    </p:anim>
                                    <p:animEffect transition="in" filter="wipe(right)" prLst="gradientSize: 0.1">
                                      <p:cBhvr>
                                        <p:cTn id="40" dur="1000"/>
                                        <p:tgtEl>
                                          <p:spTgt spid="30726"/>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30727"/>
                                        </p:tgtEl>
                                        <p:attrNameLst>
                                          <p:attrName>style.visibility</p:attrName>
                                        </p:attrNameLst>
                                      </p:cBhvr>
                                      <p:to>
                                        <p:strVal val="visible"/>
                                      </p:to>
                                    </p:set>
                                    <p:anim calcmode="lin" valueType="num">
                                      <p:cBhvr>
                                        <p:cTn id="43" dur="1000" fill="hold"/>
                                        <p:tgtEl>
                                          <p:spTgt spid="30727"/>
                                        </p:tgtEl>
                                        <p:attrNameLst>
                                          <p:attrName>ppt_x</p:attrName>
                                        </p:attrNameLst>
                                      </p:cBhvr>
                                      <p:tavLst>
                                        <p:tav tm="0">
                                          <p:val>
                                            <p:strVal val="#ppt_x-.2"/>
                                          </p:val>
                                        </p:tav>
                                        <p:tav tm="100000">
                                          <p:val>
                                            <p:strVal val="#ppt_x"/>
                                          </p:val>
                                        </p:tav>
                                      </p:tavLst>
                                    </p:anim>
                                    <p:anim calcmode="lin" valueType="num">
                                      <p:cBhvr>
                                        <p:cTn id="44" dur="1000" fill="hold"/>
                                        <p:tgtEl>
                                          <p:spTgt spid="30727"/>
                                        </p:tgtEl>
                                        <p:attrNameLst>
                                          <p:attrName>ppt_y</p:attrName>
                                        </p:attrNameLst>
                                      </p:cBhvr>
                                      <p:tavLst>
                                        <p:tav tm="0">
                                          <p:val>
                                            <p:strVal val="#ppt_y"/>
                                          </p:val>
                                        </p:tav>
                                        <p:tav tm="100000">
                                          <p:val>
                                            <p:strVal val="#ppt_y"/>
                                          </p:val>
                                        </p:tav>
                                      </p:tavLst>
                                    </p:anim>
                                    <p:animEffect transition="in" filter="wipe(right)" prLst="gradientSize: 0.1">
                                      <p:cBhvr>
                                        <p:cTn id="45" dur="1000"/>
                                        <p:tgtEl>
                                          <p:spTgt spid="30727"/>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30728"/>
                                        </p:tgtEl>
                                        <p:attrNameLst>
                                          <p:attrName>style.visibility</p:attrName>
                                        </p:attrNameLst>
                                      </p:cBhvr>
                                      <p:to>
                                        <p:strVal val="visible"/>
                                      </p:to>
                                    </p:set>
                                    <p:anim calcmode="lin" valueType="num">
                                      <p:cBhvr>
                                        <p:cTn id="48" dur="1000" fill="hold"/>
                                        <p:tgtEl>
                                          <p:spTgt spid="30728"/>
                                        </p:tgtEl>
                                        <p:attrNameLst>
                                          <p:attrName>ppt_x</p:attrName>
                                        </p:attrNameLst>
                                      </p:cBhvr>
                                      <p:tavLst>
                                        <p:tav tm="0">
                                          <p:val>
                                            <p:strVal val="#ppt_x-.2"/>
                                          </p:val>
                                        </p:tav>
                                        <p:tav tm="100000">
                                          <p:val>
                                            <p:strVal val="#ppt_x"/>
                                          </p:val>
                                        </p:tav>
                                      </p:tavLst>
                                    </p:anim>
                                    <p:anim calcmode="lin" valueType="num">
                                      <p:cBhvr>
                                        <p:cTn id="49" dur="1000" fill="hold"/>
                                        <p:tgtEl>
                                          <p:spTgt spid="30728"/>
                                        </p:tgtEl>
                                        <p:attrNameLst>
                                          <p:attrName>ppt_y</p:attrName>
                                        </p:attrNameLst>
                                      </p:cBhvr>
                                      <p:tavLst>
                                        <p:tav tm="0">
                                          <p:val>
                                            <p:strVal val="#ppt_y"/>
                                          </p:val>
                                        </p:tav>
                                        <p:tav tm="100000">
                                          <p:val>
                                            <p:strVal val="#ppt_y"/>
                                          </p:val>
                                        </p:tav>
                                      </p:tavLst>
                                    </p:anim>
                                    <p:animEffect transition="in" filter="wipe(right)" prLst="gradientSize: 0.1">
                                      <p:cBhvr>
                                        <p:cTn id="50" dur="1000"/>
                                        <p:tgtEl>
                                          <p:spTgt spid="307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P spid="30725" grpId="0" animBg="1"/>
      <p:bldP spid="30726" grpId="0" animBg="1"/>
      <p:bldP spid="30727" grpId="0" animBg="1"/>
      <p:bldP spid="30728" grpId="0" animBg="1"/>
      <p:bldP spid="30729" grpId="0" animBg="1"/>
      <p:bldP spid="30730" grpId="0" animBg="1"/>
      <p:bldP spid="307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Text Box 5"/>
          <p:cNvSpPr txBox="1">
            <a:spLocks noChangeArrowheads="1"/>
          </p:cNvSpPr>
          <p:nvPr/>
        </p:nvSpPr>
        <p:spPr bwMode="auto">
          <a:xfrm>
            <a:off x="304800" y="4114800"/>
            <a:ext cx="2514600" cy="528638"/>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2800"/>
              <a:t>Chất dẻo</a:t>
            </a:r>
          </a:p>
        </p:txBody>
      </p:sp>
      <p:sp>
        <p:nvSpPr>
          <p:cNvPr id="31750" name="Text Box 6"/>
          <p:cNvSpPr txBox="1">
            <a:spLocks noChangeArrowheads="1"/>
          </p:cNvSpPr>
          <p:nvPr/>
        </p:nvSpPr>
        <p:spPr bwMode="auto">
          <a:xfrm>
            <a:off x="3048000" y="4114800"/>
            <a:ext cx="2514600" cy="528638"/>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2800"/>
              <a:t>Cao su</a:t>
            </a:r>
          </a:p>
        </p:txBody>
      </p:sp>
      <p:sp>
        <p:nvSpPr>
          <p:cNvPr id="31751" name="Text Box 7"/>
          <p:cNvSpPr txBox="1">
            <a:spLocks noChangeArrowheads="1"/>
          </p:cNvSpPr>
          <p:nvPr/>
        </p:nvSpPr>
        <p:spPr bwMode="auto">
          <a:xfrm>
            <a:off x="6019800" y="4114800"/>
            <a:ext cx="838200" cy="528638"/>
          </a:xfrm>
          <a:prstGeom prst="rect">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2800" dirty="0" err="1"/>
              <a:t>Tơ</a:t>
            </a:r>
            <a:endParaRPr lang="en-US" altLang="en-US" sz="2800" dirty="0"/>
          </a:p>
        </p:txBody>
      </p:sp>
      <p:sp>
        <p:nvSpPr>
          <p:cNvPr id="31753" name="Text Box 9"/>
          <p:cNvSpPr txBox="1">
            <a:spLocks noChangeArrowheads="1"/>
          </p:cNvSpPr>
          <p:nvPr/>
        </p:nvSpPr>
        <p:spPr bwMode="auto">
          <a:xfrm>
            <a:off x="609600" y="5791200"/>
            <a:ext cx="7010400" cy="519113"/>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dirty="0">
                <a:solidFill>
                  <a:srgbClr val="FF0000"/>
                </a:solidFill>
              </a:rPr>
              <a:t>=&gt; </a:t>
            </a:r>
            <a:r>
              <a:rPr lang="en-US" altLang="en-US" sz="2800" dirty="0" err="1">
                <a:solidFill>
                  <a:srgbClr val="FF0000"/>
                </a:solidFill>
              </a:rPr>
              <a:t>Thành</a:t>
            </a:r>
            <a:r>
              <a:rPr lang="en-US" altLang="en-US" sz="2800" dirty="0">
                <a:solidFill>
                  <a:srgbClr val="FF0000"/>
                </a:solidFill>
              </a:rPr>
              <a:t> </a:t>
            </a:r>
            <a:r>
              <a:rPr lang="en-US" altLang="en-US" sz="2800" dirty="0" err="1">
                <a:solidFill>
                  <a:srgbClr val="FF0000"/>
                </a:solidFill>
              </a:rPr>
              <a:t>phần</a:t>
            </a:r>
            <a:r>
              <a:rPr lang="en-US" altLang="en-US" sz="2800" dirty="0">
                <a:solidFill>
                  <a:srgbClr val="FF0000"/>
                </a:solidFill>
              </a:rPr>
              <a:t> </a:t>
            </a:r>
            <a:r>
              <a:rPr lang="en-US" altLang="en-US" sz="2800" dirty="0" err="1">
                <a:solidFill>
                  <a:srgbClr val="FF0000"/>
                </a:solidFill>
              </a:rPr>
              <a:t>chính</a:t>
            </a:r>
            <a:r>
              <a:rPr lang="en-US" altLang="en-US" sz="2800" dirty="0">
                <a:solidFill>
                  <a:srgbClr val="FF0000"/>
                </a:solidFill>
              </a:rPr>
              <a:t> </a:t>
            </a:r>
            <a:r>
              <a:rPr lang="en-US" altLang="en-US" sz="2800" dirty="0" err="1">
                <a:solidFill>
                  <a:srgbClr val="FF0000"/>
                </a:solidFill>
              </a:rPr>
              <a:t>của</a:t>
            </a:r>
            <a:r>
              <a:rPr lang="en-US" altLang="en-US" sz="2800" dirty="0">
                <a:solidFill>
                  <a:srgbClr val="FF0000"/>
                </a:solidFill>
              </a:rPr>
              <a:t> </a:t>
            </a:r>
            <a:r>
              <a:rPr lang="en-US" altLang="en-US" sz="2800" dirty="0" err="1">
                <a:solidFill>
                  <a:srgbClr val="FF0000"/>
                </a:solidFill>
              </a:rPr>
              <a:t>chúng</a:t>
            </a:r>
            <a:r>
              <a:rPr lang="en-US" altLang="en-US" sz="2800" dirty="0">
                <a:solidFill>
                  <a:srgbClr val="FF0000"/>
                </a:solidFill>
              </a:rPr>
              <a:t> </a:t>
            </a:r>
            <a:r>
              <a:rPr lang="en-US" altLang="en-US" sz="2800" dirty="0" err="1">
                <a:solidFill>
                  <a:srgbClr val="FF0000"/>
                </a:solidFill>
              </a:rPr>
              <a:t>là</a:t>
            </a:r>
            <a:r>
              <a:rPr lang="en-US" altLang="en-US" sz="2800" dirty="0">
                <a:solidFill>
                  <a:srgbClr val="FF0000"/>
                </a:solidFill>
              </a:rPr>
              <a:t> </a:t>
            </a:r>
            <a:r>
              <a:rPr lang="en-US" altLang="en-US" sz="2800" dirty="0" err="1">
                <a:solidFill>
                  <a:srgbClr val="FF0000"/>
                </a:solidFill>
              </a:rPr>
              <a:t>polime</a:t>
            </a:r>
            <a:endParaRPr lang="en-US" altLang="en-US" sz="2800" dirty="0">
              <a:solidFill>
                <a:srgbClr val="FF0000"/>
              </a:solidFill>
            </a:endParaRPr>
          </a:p>
        </p:txBody>
      </p:sp>
      <p:sp>
        <p:nvSpPr>
          <p:cNvPr id="31754" name="Line 10"/>
          <p:cNvSpPr>
            <a:spLocks noChangeShapeType="1"/>
          </p:cNvSpPr>
          <p:nvPr/>
        </p:nvSpPr>
        <p:spPr bwMode="auto">
          <a:xfrm flipH="1">
            <a:off x="1447800" y="3048000"/>
            <a:ext cx="198120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5" name="Line 11"/>
          <p:cNvSpPr>
            <a:spLocks noChangeShapeType="1"/>
          </p:cNvSpPr>
          <p:nvPr/>
        </p:nvSpPr>
        <p:spPr bwMode="auto">
          <a:xfrm>
            <a:off x="3429000" y="3048000"/>
            <a:ext cx="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1756" name="Line 12"/>
          <p:cNvSpPr>
            <a:spLocks noChangeShapeType="1"/>
          </p:cNvSpPr>
          <p:nvPr/>
        </p:nvSpPr>
        <p:spPr bwMode="auto">
          <a:xfrm>
            <a:off x="3429000" y="3048000"/>
            <a:ext cx="259080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2" name="Group 11"/>
          <p:cNvGrpSpPr/>
          <p:nvPr/>
        </p:nvGrpSpPr>
        <p:grpSpPr>
          <a:xfrm>
            <a:off x="0" y="0"/>
            <a:ext cx="9109075" cy="1306513"/>
            <a:chOff x="0" y="0"/>
            <a:chExt cx="9109075" cy="1306513"/>
          </a:xfrm>
        </p:grpSpPr>
        <p:pic>
          <p:nvPicPr>
            <p:cNvPr id="13" name="Picture 3"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Text Box 5"/>
          <p:cNvSpPr txBox="1">
            <a:spLocks noChangeArrowheads="1"/>
          </p:cNvSpPr>
          <p:nvPr/>
        </p:nvSpPr>
        <p:spPr bwMode="auto">
          <a:xfrm>
            <a:off x="381000" y="2521527"/>
            <a:ext cx="6096000" cy="523220"/>
          </a:xfrm>
          <a:prstGeom prst="rect">
            <a:avLst/>
          </a:prstGeom>
          <a:ln>
            <a:headEnd/>
            <a:tailEnd/>
          </a:ln>
          <a:extLst/>
        </p:spPr>
        <p:style>
          <a:lnRef idx="0">
            <a:schemeClr val="accent6"/>
          </a:lnRef>
          <a:fillRef idx="3">
            <a:schemeClr val="accent6"/>
          </a:fillRef>
          <a:effectRef idx="3">
            <a:schemeClr val="accent6"/>
          </a:effectRef>
          <a:fontRef idx="minor">
            <a:schemeClr val="lt1"/>
          </a:fontRef>
        </p:style>
        <p:txBody>
          <a:bodyPr wrap="squar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dirty="0" smtClean="0"/>
              <a:t>1.3. </a:t>
            </a:r>
            <a:r>
              <a:rPr lang="en-US" altLang="en-US" sz="2800" dirty="0" err="1" smtClean="0"/>
              <a:t>Khái</a:t>
            </a:r>
            <a:r>
              <a:rPr lang="en-US" altLang="en-US" sz="2800" dirty="0" smtClean="0"/>
              <a:t> </a:t>
            </a:r>
            <a:r>
              <a:rPr lang="en-US" altLang="en-US" sz="2800" dirty="0" err="1" smtClean="0"/>
              <a:t>niệm</a:t>
            </a:r>
            <a:r>
              <a:rPr lang="en-US" altLang="en-US" sz="2800" dirty="0" smtClean="0"/>
              <a:t> </a:t>
            </a:r>
            <a:r>
              <a:rPr lang="en-US" altLang="en-US" sz="2800" dirty="0" err="1" smtClean="0"/>
              <a:t>về</a:t>
            </a:r>
            <a:r>
              <a:rPr lang="en-US" altLang="en-US" sz="2800" dirty="0" smtClean="0"/>
              <a:t> </a:t>
            </a:r>
            <a:r>
              <a:rPr lang="en-US" altLang="en-US" sz="2800" dirty="0" err="1" smtClean="0"/>
              <a:t>các</a:t>
            </a:r>
            <a:r>
              <a:rPr lang="en-US" altLang="en-US" sz="2800" dirty="0" smtClean="0"/>
              <a:t> </a:t>
            </a:r>
            <a:r>
              <a:rPr lang="en-US" altLang="en-US" sz="2800" dirty="0" err="1" smtClean="0"/>
              <a:t>vật</a:t>
            </a:r>
            <a:r>
              <a:rPr lang="en-US" altLang="en-US" sz="2800" dirty="0" smtClean="0"/>
              <a:t> </a:t>
            </a:r>
            <a:r>
              <a:rPr lang="en-US" altLang="en-US" sz="2800" dirty="0" err="1" smtClean="0"/>
              <a:t>liệu</a:t>
            </a:r>
            <a:r>
              <a:rPr lang="en-US" altLang="en-US" sz="2800" dirty="0" smtClean="0"/>
              <a:t> </a:t>
            </a:r>
            <a:r>
              <a:rPr lang="en-US" altLang="en-US" sz="2800" dirty="0" err="1" smtClean="0"/>
              <a:t>polime</a:t>
            </a:r>
            <a:endParaRPr lang="en-US" altLang="en-US" sz="2800" dirty="0"/>
          </a:p>
        </p:txBody>
      </p:sp>
      <p:sp>
        <p:nvSpPr>
          <p:cNvPr id="18" name="AutoShape 15" descr="Solid diamond"/>
          <p:cNvSpPr>
            <a:spLocks noChangeArrowheads="1"/>
          </p:cNvSpPr>
          <p:nvPr/>
        </p:nvSpPr>
        <p:spPr bwMode="auto">
          <a:xfrm>
            <a:off x="152400" y="838200"/>
            <a:ext cx="64008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smtClean="0">
                <a:solidFill>
                  <a:srgbClr val="FFFF00"/>
                </a:solidFill>
                <a:latin typeface="Times New Roman" pitchFamily="18" charset="0"/>
              </a:rPr>
              <a:t>1. </a:t>
            </a:r>
            <a:r>
              <a:rPr lang="en-US" sz="2800" b="1" dirty="0">
                <a:solidFill>
                  <a:srgbClr val="FFFF00"/>
                </a:solidFill>
                <a:latin typeface="Times New Roman" pitchFamily="18" charset="0"/>
              </a:rPr>
              <a:t>HỆ THỐNG KIẾN THỨC </a:t>
            </a:r>
            <a:r>
              <a:rPr lang="en-US" sz="2800" b="1" dirty="0" smtClean="0">
                <a:solidFill>
                  <a:srgbClr val="FFFF00"/>
                </a:solidFill>
                <a:latin typeface="Times New Roman" pitchFamily="18" charset="0"/>
              </a:rPr>
              <a:t>CHƯƠNG</a:t>
            </a:r>
            <a:endParaRPr lang="en-US" sz="2800" b="1" dirty="0">
              <a:solidFill>
                <a:srgbClr val="FFFF00"/>
              </a:solidFill>
              <a:latin typeface="Times New Roman" pitchFamily="18" charset="0"/>
            </a:endParaRPr>
          </a:p>
        </p:txBody>
      </p:sp>
    </p:spTree>
    <p:extLst>
      <p:ext uri="{BB962C8B-B14F-4D97-AF65-F5344CB8AC3E}">
        <p14:creationId xmlns:p14="http://schemas.microsoft.com/office/powerpoint/2010/main" val="2088583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ppt_x</p:attrName>
                                        </p:attrNameLst>
                                      </p:cBhvr>
                                      <p:tavLst>
                                        <p:tav tm="0">
                                          <p:val>
                                            <p:strVal val="#ppt_x-.2"/>
                                          </p:val>
                                        </p:tav>
                                        <p:tav tm="100000">
                                          <p:val>
                                            <p:strVal val="#ppt_x"/>
                                          </p:val>
                                        </p:tav>
                                      </p:tavLst>
                                    </p:anim>
                                    <p:anim calcmode="lin" valueType="num">
                                      <p:cBhvr>
                                        <p:cTn id="8"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1754"/>
                                        </p:tgtEl>
                                        <p:attrNameLst>
                                          <p:attrName>style.visibility</p:attrName>
                                        </p:attrNameLst>
                                      </p:cBhvr>
                                      <p:to>
                                        <p:strVal val="visible"/>
                                      </p:to>
                                    </p:set>
                                    <p:anim calcmode="lin" valueType="num">
                                      <p:cBhvr>
                                        <p:cTn id="14" dur="1000" fill="hold"/>
                                        <p:tgtEl>
                                          <p:spTgt spid="31754"/>
                                        </p:tgtEl>
                                        <p:attrNameLst>
                                          <p:attrName>ppt_x</p:attrName>
                                        </p:attrNameLst>
                                      </p:cBhvr>
                                      <p:tavLst>
                                        <p:tav tm="0">
                                          <p:val>
                                            <p:strVal val="#ppt_x-.2"/>
                                          </p:val>
                                        </p:tav>
                                        <p:tav tm="100000">
                                          <p:val>
                                            <p:strVal val="#ppt_x"/>
                                          </p:val>
                                        </p:tav>
                                      </p:tavLst>
                                    </p:anim>
                                    <p:anim calcmode="lin" valueType="num">
                                      <p:cBhvr>
                                        <p:cTn id="15" dur="1000" fill="hold"/>
                                        <p:tgtEl>
                                          <p:spTgt spid="31754"/>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1754"/>
                                        </p:tgtEl>
                                      </p:cBhvr>
                                    </p:animEffect>
                                  </p:childTnLst>
                                </p:cTn>
                              </p:par>
                              <p:par>
                                <p:cTn id="17" presetID="29" presetClass="entr" presetSubtype="0" fill="hold" grpId="0" nodeType="withEffect">
                                  <p:stCondLst>
                                    <p:cond delay="0"/>
                                  </p:stCondLst>
                                  <p:childTnLst>
                                    <p:set>
                                      <p:cBhvr>
                                        <p:cTn id="18" dur="1" fill="hold">
                                          <p:stCondLst>
                                            <p:cond delay="0"/>
                                          </p:stCondLst>
                                        </p:cTn>
                                        <p:tgtEl>
                                          <p:spTgt spid="31755"/>
                                        </p:tgtEl>
                                        <p:attrNameLst>
                                          <p:attrName>style.visibility</p:attrName>
                                        </p:attrNameLst>
                                      </p:cBhvr>
                                      <p:to>
                                        <p:strVal val="visible"/>
                                      </p:to>
                                    </p:set>
                                    <p:anim calcmode="lin" valueType="num">
                                      <p:cBhvr>
                                        <p:cTn id="19" dur="1000" fill="hold"/>
                                        <p:tgtEl>
                                          <p:spTgt spid="31755"/>
                                        </p:tgtEl>
                                        <p:attrNameLst>
                                          <p:attrName>ppt_x</p:attrName>
                                        </p:attrNameLst>
                                      </p:cBhvr>
                                      <p:tavLst>
                                        <p:tav tm="0">
                                          <p:val>
                                            <p:strVal val="#ppt_x-.2"/>
                                          </p:val>
                                        </p:tav>
                                        <p:tav tm="100000">
                                          <p:val>
                                            <p:strVal val="#ppt_x"/>
                                          </p:val>
                                        </p:tav>
                                      </p:tavLst>
                                    </p:anim>
                                    <p:anim calcmode="lin" valueType="num">
                                      <p:cBhvr>
                                        <p:cTn id="20" dur="1000" fill="hold"/>
                                        <p:tgtEl>
                                          <p:spTgt spid="31755"/>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1755"/>
                                        </p:tgtEl>
                                      </p:cBhvr>
                                    </p:animEffect>
                                  </p:childTnLst>
                                </p:cTn>
                              </p:par>
                              <p:par>
                                <p:cTn id="22" presetID="29" presetClass="entr" presetSubtype="0" fill="hold" grpId="0" nodeType="withEffect">
                                  <p:stCondLst>
                                    <p:cond delay="0"/>
                                  </p:stCondLst>
                                  <p:childTnLst>
                                    <p:set>
                                      <p:cBhvr>
                                        <p:cTn id="23" dur="1" fill="hold">
                                          <p:stCondLst>
                                            <p:cond delay="0"/>
                                          </p:stCondLst>
                                        </p:cTn>
                                        <p:tgtEl>
                                          <p:spTgt spid="31756"/>
                                        </p:tgtEl>
                                        <p:attrNameLst>
                                          <p:attrName>style.visibility</p:attrName>
                                        </p:attrNameLst>
                                      </p:cBhvr>
                                      <p:to>
                                        <p:strVal val="visible"/>
                                      </p:to>
                                    </p:set>
                                    <p:anim calcmode="lin" valueType="num">
                                      <p:cBhvr>
                                        <p:cTn id="24" dur="1000" fill="hold"/>
                                        <p:tgtEl>
                                          <p:spTgt spid="31756"/>
                                        </p:tgtEl>
                                        <p:attrNameLst>
                                          <p:attrName>ppt_x</p:attrName>
                                        </p:attrNameLst>
                                      </p:cBhvr>
                                      <p:tavLst>
                                        <p:tav tm="0">
                                          <p:val>
                                            <p:strVal val="#ppt_x-.2"/>
                                          </p:val>
                                        </p:tav>
                                        <p:tav tm="100000">
                                          <p:val>
                                            <p:strVal val="#ppt_x"/>
                                          </p:val>
                                        </p:tav>
                                      </p:tavLst>
                                    </p:anim>
                                    <p:anim calcmode="lin" valueType="num">
                                      <p:cBhvr>
                                        <p:cTn id="25" dur="1000" fill="hold"/>
                                        <p:tgtEl>
                                          <p:spTgt spid="31756"/>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1756"/>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31749"/>
                                        </p:tgtEl>
                                        <p:attrNameLst>
                                          <p:attrName>style.visibility</p:attrName>
                                        </p:attrNameLst>
                                      </p:cBhvr>
                                      <p:to>
                                        <p:strVal val="visible"/>
                                      </p:to>
                                    </p:set>
                                    <p:anim calcmode="lin" valueType="num">
                                      <p:cBhvr>
                                        <p:cTn id="29" dur="1000" fill="hold"/>
                                        <p:tgtEl>
                                          <p:spTgt spid="31749"/>
                                        </p:tgtEl>
                                        <p:attrNameLst>
                                          <p:attrName>ppt_x</p:attrName>
                                        </p:attrNameLst>
                                      </p:cBhvr>
                                      <p:tavLst>
                                        <p:tav tm="0">
                                          <p:val>
                                            <p:strVal val="#ppt_x-.2"/>
                                          </p:val>
                                        </p:tav>
                                        <p:tav tm="100000">
                                          <p:val>
                                            <p:strVal val="#ppt_x"/>
                                          </p:val>
                                        </p:tav>
                                      </p:tavLst>
                                    </p:anim>
                                    <p:anim calcmode="lin" valueType="num">
                                      <p:cBhvr>
                                        <p:cTn id="30" dur="1000" fill="hold"/>
                                        <p:tgtEl>
                                          <p:spTgt spid="31749"/>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1749"/>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9" presetClass="entr" presetSubtype="0" fill="hold" grpId="0" nodeType="clickEffect">
                                  <p:stCondLst>
                                    <p:cond delay="0"/>
                                  </p:stCondLst>
                                  <p:childTnLst>
                                    <p:set>
                                      <p:cBhvr>
                                        <p:cTn id="35" dur="1" fill="hold">
                                          <p:stCondLst>
                                            <p:cond delay="0"/>
                                          </p:stCondLst>
                                        </p:cTn>
                                        <p:tgtEl>
                                          <p:spTgt spid="31750"/>
                                        </p:tgtEl>
                                        <p:attrNameLst>
                                          <p:attrName>style.visibility</p:attrName>
                                        </p:attrNameLst>
                                      </p:cBhvr>
                                      <p:to>
                                        <p:strVal val="visible"/>
                                      </p:to>
                                    </p:set>
                                    <p:anim calcmode="lin" valueType="num">
                                      <p:cBhvr>
                                        <p:cTn id="36" dur="1000" fill="hold"/>
                                        <p:tgtEl>
                                          <p:spTgt spid="31750"/>
                                        </p:tgtEl>
                                        <p:attrNameLst>
                                          <p:attrName>ppt_x</p:attrName>
                                        </p:attrNameLst>
                                      </p:cBhvr>
                                      <p:tavLst>
                                        <p:tav tm="0">
                                          <p:val>
                                            <p:strVal val="#ppt_x-.2"/>
                                          </p:val>
                                        </p:tav>
                                        <p:tav tm="100000">
                                          <p:val>
                                            <p:strVal val="#ppt_x"/>
                                          </p:val>
                                        </p:tav>
                                      </p:tavLst>
                                    </p:anim>
                                    <p:anim calcmode="lin" valueType="num">
                                      <p:cBhvr>
                                        <p:cTn id="37" dur="1000" fill="hold"/>
                                        <p:tgtEl>
                                          <p:spTgt spid="31750"/>
                                        </p:tgtEl>
                                        <p:attrNameLst>
                                          <p:attrName>ppt_y</p:attrName>
                                        </p:attrNameLst>
                                      </p:cBhvr>
                                      <p:tavLst>
                                        <p:tav tm="0">
                                          <p:val>
                                            <p:strVal val="#ppt_y"/>
                                          </p:val>
                                        </p:tav>
                                        <p:tav tm="100000">
                                          <p:val>
                                            <p:strVal val="#ppt_y"/>
                                          </p:val>
                                        </p:tav>
                                      </p:tavLst>
                                    </p:anim>
                                    <p:animEffect transition="in" filter="wipe(right)" prLst="gradientSize: 0.1">
                                      <p:cBhvr>
                                        <p:cTn id="38" dur="1000"/>
                                        <p:tgtEl>
                                          <p:spTgt spid="3175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9" presetClass="entr" presetSubtype="0" fill="hold" grpId="0" nodeType="clickEffect">
                                  <p:stCondLst>
                                    <p:cond delay="0"/>
                                  </p:stCondLst>
                                  <p:childTnLst>
                                    <p:set>
                                      <p:cBhvr>
                                        <p:cTn id="42" dur="1" fill="hold">
                                          <p:stCondLst>
                                            <p:cond delay="0"/>
                                          </p:stCondLst>
                                        </p:cTn>
                                        <p:tgtEl>
                                          <p:spTgt spid="31751"/>
                                        </p:tgtEl>
                                        <p:attrNameLst>
                                          <p:attrName>style.visibility</p:attrName>
                                        </p:attrNameLst>
                                      </p:cBhvr>
                                      <p:to>
                                        <p:strVal val="visible"/>
                                      </p:to>
                                    </p:set>
                                    <p:anim calcmode="lin" valueType="num">
                                      <p:cBhvr>
                                        <p:cTn id="43" dur="1000" fill="hold"/>
                                        <p:tgtEl>
                                          <p:spTgt spid="31751"/>
                                        </p:tgtEl>
                                        <p:attrNameLst>
                                          <p:attrName>ppt_x</p:attrName>
                                        </p:attrNameLst>
                                      </p:cBhvr>
                                      <p:tavLst>
                                        <p:tav tm="0">
                                          <p:val>
                                            <p:strVal val="#ppt_x-.2"/>
                                          </p:val>
                                        </p:tav>
                                        <p:tav tm="100000">
                                          <p:val>
                                            <p:strVal val="#ppt_x"/>
                                          </p:val>
                                        </p:tav>
                                      </p:tavLst>
                                    </p:anim>
                                    <p:anim calcmode="lin" valueType="num">
                                      <p:cBhvr>
                                        <p:cTn id="44" dur="1000" fill="hold"/>
                                        <p:tgtEl>
                                          <p:spTgt spid="3175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3175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9" presetClass="entr" presetSubtype="0" fill="hold" grpId="0" nodeType="clickEffect">
                                  <p:stCondLst>
                                    <p:cond delay="0"/>
                                  </p:stCondLst>
                                  <p:childTnLst>
                                    <p:set>
                                      <p:cBhvr>
                                        <p:cTn id="49" dur="1" fill="hold">
                                          <p:stCondLst>
                                            <p:cond delay="0"/>
                                          </p:stCondLst>
                                        </p:cTn>
                                        <p:tgtEl>
                                          <p:spTgt spid="31753"/>
                                        </p:tgtEl>
                                        <p:attrNameLst>
                                          <p:attrName>style.visibility</p:attrName>
                                        </p:attrNameLst>
                                      </p:cBhvr>
                                      <p:to>
                                        <p:strVal val="visible"/>
                                      </p:to>
                                    </p:set>
                                    <p:anim calcmode="lin" valueType="num">
                                      <p:cBhvr>
                                        <p:cTn id="50" dur="1000" fill="hold"/>
                                        <p:tgtEl>
                                          <p:spTgt spid="31753"/>
                                        </p:tgtEl>
                                        <p:attrNameLst>
                                          <p:attrName>ppt_x</p:attrName>
                                        </p:attrNameLst>
                                      </p:cBhvr>
                                      <p:tavLst>
                                        <p:tav tm="0">
                                          <p:val>
                                            <p:strVal val="#ppt_x-.2"/>
                                          </p:val>
                                        </p:tav>
                                        <p:tav tm="100000">
                                          <p:val>
                                            <p:strVal val="#ppt_x"/>
                                          </p:val>
                                        </p:tav>
                                      </p:tavLst>
                                    </p:anim>
                                    <p:anim calcmode="lin" valueType="num">
                                      <p:cBhvr>
                                        <p:cTn id="51" dur="1000" fill="hold"/>
                                        <p:tgtEl>
                                          <p:spTgt spid="31753"/>
                                        </p:tgtEl>
                                        <p:attrNameLst>
                                          <p:attrName>ppt_y</p:attrName>
                                        </p:attrNameLst>
                                      </p:cBhvr>
                                      <p:tavLst>
                                        <p:tav tm="0">
                                          <p:val>
                                            <p:strVal val="#ppt_y"/>
                                          </p:val>
                                        </p:tav>
                                        <p:tav tm="100000">
                                          <p:val>
                                            <p:strVal val="#ppt_y"/>
                                          </p:val>
                                        </p:tav>
                                      </p:tavLst>
                                    </p:anim>
                                    <p:animEffect transition="in" filter="wipe(right)" prLst="gradientSize: 0.1">
                                      <p:cBhvr>
                                        <p:cTn id="52" dur="1000"/>
                                        <p:tgtEl>
                                          <p:spTgt spid="317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P spid="31750" grpId="0" animBg="1"/>
      <p:bldP spid="31751" grpId="0" animBg="1"/>
      <p:bldP spid="31753" grpId="0" animBg="1"/>
      <p:bldP spid="31754" grpId="0" animBg="1"/>
      <p:bldP spid="31755" grpId="0" animBg="1"/>
      <p:bldP spid="31756"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533400" y="228600"/>
            <a:ext cx="7696200" cy="528638"/>
          </a:xfrm>
          <a:prstGeom prst="rect">
            <a:avLst/>
          </a:prstGeom>
          <a:solidFill>
            <a:srgbClr val="FF99FF"/>
          </a:solidFill>
          <a:ln w="9525">
            <a:solidFill>
              <a:schemeClr val="tx1"/>
            </a:solidFill>
            <a:miter lim="800000"/>
            <a:headEnd/>
            <a:tailEnd/>
          </a:ln>
          <a:effectLst>
            <a:glow rad="101600">
              <a:schemeClr val="accent6">
                <a:satMod val="175000"/>
                <a:alpha val="40000"/>
              </a:schemeClr>
            </a:glow>
            <a:outerShdw blurRad="50800" dist="38100" algn="l" rotWithShape="0">
              <a:prstClr val="black">
                <a:alpha val="40000"/>
              </a:prstClr>
            </a:outerShdw>
          </a:effectLs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dirty="0" smtClean="0"/>
              <a:t>2. So </a:t>
            </a:r>
            <a:r>
              <a:rPr lang="en-US" altLang="en-US" sz="2800" dirty="0" err="1"/>
              <a:t>sánh</a:t>
            </a:r>
            <a:r>
              <a:rPr lang="en-US" altLang="en-US" sz="2800" dirty="0"/>
              <a:t> </a:t>
            </a:r>
            <a:r>
              <a:rPr lang="en-US" altLang="en-US" sz="2800" dirty="0" err="1"/>
              <a:t>hai</a:t>
            </a:r>
            <a:r>
              <a:rPr lang="en-US" altLang="en-US" sz="2800" dirty="0"/>
              <a:t> </a:t>
            </a:r>
            <a:r>
              <a:rPr lang="en-US" altLang="en-US" sz="2800" dirty="0" err="1"/>
              <a:t>loại</a:t>
            </a:r>
            <a:r>
              <a:rPr lang="en-US" altLang="en-US" sz="2800" dirty="0"/>
              <a:t> </a:t>
            </a:r>
            <a:r>
              <a:rPr lang="en-US" altLang="en-US" sz="2800" dirty="0" err="1"/>
              <a:t>phản</a:t>
            </a:r>
            <a:r>
              <a:rPr lang="en-US" altLang="en-US" sz="2800" dirty="0"/>
              <a:t> </a:t>
            </a:r>
            <a:r>
              <a:rPr lang="en-US" altLang="en-US" sz="2800" dirty="0" err="1"/>
              <a:t>ứng</a:t>
            </a:r>
            <a:r>
              <a:rPr lang="en-US" altLang="en-US" sz="2800" dirty="0"/>
              <a:t> </a:t>
            </a:r>
            <a:r>
              <a:rPr lang="en-US" altLang="en-US" sz="2800" dirty="0" err="1"/>
              <a:t>điều</a:t>
            </a:r>
            <a:r>
              <a:rPr lang="en-US" altLang="en-US" sz="2800" dirty="0"/>
              <a:t> </a:t>
            </a:r>
            <a:r>
              <a:rPr lang="en-US" altLang="en-US" sz="2800" dirty="0" err="1"/>
              <a:t>chế</a:t>
            </a:r>
            <a:r>
              <a:rPr lang="en-US" altLang="en-US" sz="2800" dirty="0"/>
              <a:t> </a:t>
            </a:r>
            <a:r>
              <a:rPr lang="en-US" altLang="en-US" sz="2800" dirty="0" err="1"/>
              <a:t>polime</a:t>
            </a:r>
            <a:endParaRPr lang="en-US" altLang="en-US" sz="2800" dirty="0"/>
          </a:p>
        </p:txBody>
      </p:sp>
      <p:graphicFrame>
        <p:nvGraphicFramePr>
          <p:cNvPr id="32771" name="Group 3"/>
          <p:cNvGraphicFramePr>
            <a:graphicFrameLocks noGrp="1"/>
          </p:cNvGraphicFramePr>
          <p:nvPr>
            <p:ph/>
          </p:nvPr>
        </p:nvGraphicFramePr>
        <p:xfrm>
          <a:off x="457200" y="1219200"/>
          <a:ext cx="8458200" cy="4640264"/>
        </p:xfrm>
        <a:graphic>
          <a:graphicData uri="http://schemas.openxmlformats.org/drawingml/2006/table">
            <a:tbl>
              <a:tblPr/>
              <a:tblGrid>
                <a:gridCol w="2819400"/>
                <a:gridCol w="2819400"/>
                <a:gridCol w="2819400"/>
              </a:tblGrid>
              <a:tr h="9223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78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096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92263">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2797" name="Text Box 29"/>
          <p:cNvSpPr txBox="1">
            <a:spLocks noChangeArrowheads="1"/>
          </p:cNvSpPr>
          <p:nvPr/>
        </p:nvSpPr>
        <p:spPr bwMode="auto">
          <a:xfrm>
            <a:off x="1700213" y="1252538"/>
            <a:ext cx="152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000"/>
              <a:t>Phản ứng</a:t>
            </a:r>
          </a:p>
        </p:txBody>
      </p:sp>
      <p:sp>
        <p:nvSpPr>
          <p:cNvPr id="32798" name="Text Box 30"/>
          <p:cNvSpPr txBox="1">
            <a:spLocks noChangeArrowheads="1"/>
          </p:cNvSpPr>
          <p:nvPr/>
        </p:nvSpPr>
        <p:spPr bwMode="auto">
          <a:xfrm>
            <a:off x="457200" y="1660525"/>
            <a:ext cx="1828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000"/>
              <a:t>Mục so sánh</a:t>
            </a:r>
          </a:p>
        </p:txBody>
      </p:sp>
      <p:sp>
        <p:nvSpPr>
          <p:cNvPr id="25631" name="Line 31"/>
          <p:cNvSpPr>
            <a:spLocks noChangeShapeType="1"/>
          </p:cNvSpPr>
          <p:nvPr/>
        </p:nvSpPr>
        <p:spPr bwMode="auto">
          <a:xfrm>
            <a:off x="457200" y="1219200"/>
            <a:ext cx="2819400" cy="914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2800" name="Text Box 32"/>
          <p:cNvSpPr txBox="1">
            <a:spLocks noChangeArrowheads="1"/>
          </p:cNvSpPr>
          <p:nvPr/>
        </p:nvSpPr>
        <p:spPr bwMode="auto">
          <a:xfrm>
            <a:off x="3671888" y="1433513"/>
            <a:ext cx="1905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a:t>Trùng hợp</a:t>
            </a:r>
          </a:p>
        </p:txBody>
      </p:sp>
      <p:sp>
        <p:nvSpPr>
          <p:cNvPr id="32801" name="Text Box 33"/>
          <p:cNvSpPr txBox="1">
            <a:spLocks noChangeArrowheads="1"/>
          </p:cNvSpPr>
          <p:nvPr/>
        </p:nvSpPr>
        <p:spPr bwMode="auto">
          <a:xfrm>
            <a:off x="6400800" y="1447800"/>
            <a:ext cx="2286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800"/>
              <a:t>Trùng ngưng</a:t>
            </a:r>
          </a:p>
        </p:txBody>
      </p:sp>
      <p:sp>
        <p:nvSpPr>
          <p:cNvPr id="32802" name="Text Box 34"/>
          <p:cNvSpPr txBox="1">
            <a:spLocks noChangeArrowheads="1"/>
          </p:cNvSpPr>
          <p:nvPr/>
        </p:nvSpPr>
        <p:spPr bwMode="auto">
          <a:xfrm>
            <a:off x="685800" y="22860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Định nghĩa</a:t>
            </a:r>
          </a:p>
        </p:txBody>
      </p:sp>
      <p:sp>
        <p:nvSpPr>
          <p:cNvPr id="32803" name="Text Box 35"/>
          <p:cNvSpPr txBox="1">
            <a:spLocks noChangeArrowheads="1"/>
          </p:cNvSpPr>
          <p:nvPr/>
        </p:nvSpPr>
        <p:spPr bwMode="auto">
          <a:xfrm>
            <a:off x="661988" y="2867025"/>
            <a:ext cx="160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Quá trình</a:t>
            </a:r>
          </a:p>
        </p:txBody>
      </p:sp>
      <p:sp>
        <p:nvSpPr>
          <p:cNvPr id="32804" name="Text Box 36"/>
          <p:cNvSpPr txBox="1">
            <a:spLocks noChangeArrowheads="1"/>
          </p:cNvSpPr>
          <p:nvPr/>
        </p:nvSpPr>
        <p:spPr bwMode="auto">
          <a:xfrm>
            <a:off x="685800" y="3748088"/>
            <a:ext cx="160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Sản phẩm</a:t>
            </a:r>
          </a:p>
        </p:txBody>
      </p:sp>
      <p:sp>
        <p:nvSpPr>
          <p:cNvPr id="32805" name="Text Box 37"/>
          <p:cNvSpPr txBox="1">
            <a:spLocks noChangeArrowheads="1"/>
          </p:cNvSpPr>
          <p:nvPr/>
        </p:nvSpPr>
        <p:spPr bwMode="auto">
          <a:xfrm>
            <a:off x="609600" y="4511675"/>
            <a:ext cx="2057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Điều kiện của monome</a:t>
            </a:r>
          </a:p>
        </p:txBody>
      </p:sp>
      <p:sp>
        <p:nvSpPr>
          <p:cNvPr id="32806" name="Text Box 38"/>
          <p:cNvSpPr txBox="1">
            <a:spLocks noChangeArrowheads="1"/>
          </p:cNvSpPr>
          <p:nvPr/>
        </p:nvSpPr>
        <p:spPr bwMode="auto">
          <a:xfrm>
            <a:off x="3505200" y="3781425"/>
            <a:ext cx="2133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000"/>
              <a:t>Polime trùng hợp</a:t>
            </a:r>
          </a:p>
        </p:txBody>
      </p:sp>
      <p:sp>
        <p:nvSpPr>
          <p:cNvPr id="32807" name="Text Box 39"/>
          <p:cNvSpPr txBox="1">
            <a:spLocks noChangeArrowheads="1"/>
          </p:cNvSpPr>
          <p:nvPr/>
        </p:nvSpPr>
        <p:spPr bwMode="auto">
          <a:xfrm>
            <a:off x="6248400" y="3794125"/>
            <a:ext cx="2438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000"/>
              <a:t>Polime trùng ngưng</a:t>
            </a:r>
          </a:p>
        </p:txBody>
      </p:sp>
      <p:sp>
        <p:nvSpPr>
          <p:cNvPr id="32808" name="Text Box 40"/>
          <p:cNvSpPr txBox="1">
            <a:spLocks noChangeArrowheads="1"/>
          </p:cNvSpPr>
          <p:nvPr/>
        </p:nvSpPr>
        <p:spPr bwMode="auto">
          <a:xfrm>
            <a:off x="3276600" y="2895600"/>
            <a:ext cx="2971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200">
                <a:solidFill>
                  <a:srgbClr val="FF0000"/>
                </a:solidFill>
              </a:rPr>
              <a:t>n</a:t>
            </a:r>
            <a:r>
              <a:rPr lang="en-US" altLang="en-US" sz="2200"/>
              <a:t> monome </a:t>
            </a:r>
            <a:r>
              <a:rPr lang="en-US" altLang="en-US" sz="2200">
                <a:sym typeface="Wingdings" pitchFamily="2" charset="2"/>
              </a:rPr>
              <a:t> polime</a:t>
            </a:r>
            <a:endParaRPr lang="en-US" altLang="en-US" sz="2200"/>
          </a:p>
        </p:txBody>
      </p:sp>
      <p:sp>
        <p:nvSpPr>
          <p:cNvPr id="32809" name="Text Box 41"/>
          <p:cNvSpPr txBox="1">
            <a:spLocks noChangeArrowheads="1"/>
          </p:cNvSpPr>
          <p:nvPr/>
        </p:nvSpPr>
        <p:spPr bwMode="auto">
          <a:xfrm>
            <a:off x="6096000" y="2895600"/>
            <a:ext cx="2895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200">
                <a:solidFill>
                  <a:srgbClr val="FF0000"/>
                </a:solidFill>
              </a:rPr>
              <a:t>n</a:t>
            </a:r>
            <a:r>
              <a:rPr lang="en-US" altLang="en-US" sz="2200"/>
              <a:t> monome </a:t>
            </a:r>
            <a:r>
              <a:rPr lang="en-US" altLang="en-US" sz="2200">
                <a:sym typeface="Wingdings" pitchFamily="2" charset="2"/>
              </a:rPr>
              <a:t> polime + phân tử nhỏ khác</a:t>
            </a:r>
            <a:endParaRPr lang="en-US" altLang="en-US" sz="2200"/>
          </a:p>
        </p:txBody>
      </p:sp>
      <p:sp>
        <p:nvSpPr>
          <p:cNvPr id="32810" name="Text Box 42"/>
          <p:cNvSpPr txBox="1">
            <a:spLocks noChangeArrowheads="1"/>
          </p:cNvSpPr>
          <p:nvPr/>
        </p:nvSpPr>
        <p:spPr bwMode="auto">
          <a:xfrm>
            <a:off x="3276600" y="4511675"/>
            <a:ext cx="2971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Có liên kết bội hoặc vòng kém bền</a:t>
            </a:r>
          </a:p>
        </p:txBody>
      </p:sp>
      <p:sp>
        <p:nvSpPr>
          <p:cNvPr id="32811" name="Text Box 43"/>
          <p:cNvSpPr txBox="1">
            <a:spLocks noChangeArrowheads="1"/>
          </p:cNvSpPr>
          <p:nvPr/>
        </p:nvSpPr>
        <p:spPr bwMode="auto">
          <a:xfrm>
            <a:off x="6248400" y="4419600"/>
            <a:ext cx="2667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2400"/>
              <a:t>Có ít nhất 2 nhóm chức có khả năng phản ứng</a:t>
            </a:r>
          </a:p>
        </p:txBody>
      </p:sp>
    </p:spTree>
    <p:extLst>
      <p:ext uri="{BB962C8B-B14F-4D97-AF65-F5344CB8AC3E}">
        <p14:creationId xmlns:p14="http://schemas.microsoft.com/office/powerpoint/2010/main" val="234250190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2797"/>
                                        </p:tgtEl>
                                        <p:attrNameLst>
                                          <p:attrName>style.visibility</p:attrName>
                                        </p:attrNameLst>
                                      </p:cBhvr>
                                      <p:to>
                                        <p:strVal val="visible"/>
                                      </p:to>
                                    </p:set>
                                    <p:anim calcmode="lin" valueType="num">
                                      <p:cBhvr>
                                        <p:cTn id="7" dur="1000" fill="hold"/>
                                        <p:tgtEl>
                                          <p:spTgt spid="32797"/>
                                        </p:tgtEl>
                                        <p:attrNameLst>
                                          <p:attrName>ppt_x</p:attrName>
                                        </p:attrNameLst>
                                      </p:cBhvr>
                                      <p:tavLst>
                                        <p:tav tm="0">
                                          <p:val>
                                            <p:strVal val="#ppt_x-.2"/>
                                          </p:val>
                                        </p:tav>
                                        <p:tav tm="100000">
                                          <p:val>
                                            <p:strVal val="#ppt_x"/>
                                          </p:val>
                                        </p:tav>
                                      </p:tavLst>
                                    </p:anim>
                                    <p:anim calcmode="lin" valueType="num">
                                      <p:cBhvr>
                                        <p:cTn id="8" dur="1000" fill="hold"/>
                                        <p:tgtEl>
                                          <p:spTgt spid="32797"/>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97"/>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32798"/>
                                        </p:tgtEl>
                                        <p:attrNameLst>
                                          <p:attrName>style.visibility</p:attrName>
                                        </p:attrNameLst>
                                      </p:cBhvr>
                                      <p:to>
                                        <p:strVal val="visible"/>
                                      </p:to>
                                    </p:set>
                                    <p:anim calcmode="lin" valueType="num">
                                      <p:cBhvr>
                                        <p:cTn id="12" dur="1000" fill="hold"/>
                                        <p:tgtEl>
                                          <p:spTgt spid="32798"/>
                                        </p:tgtEl>
                                        <p:attrNameLst>
                                          <p:attrName>ppt_x</p:attrName>
                                        </p:attrNameLst>
                                      </p:cBhvr>
                                      <p:tavLst>
                                        <p:tav tm="0">
                                          <p:val>
                                            <p:strVal val="#ppt_x-.2"/>
                                          </p:val>
                                        </p:tav>
                                        <p:tav tm="100000">
                                          <p:val>
                                            <p:strVal val="#ppt_x"/>
                                          </p:val>
                                        </p:tav>
                                      </p:tavLst>
                                    </p:anim>
                                    <p:anim calcmode="lin" valueType="num">
                                      <p:cBhvr>
                                        <p:cTn id="13" dur="1000" fill="hold"/>
                                        <p:tgtEl>
                                          <p:spTgt spid="3279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32798"/>
                                        </p:tgtEl>
                                      </p:cBhvr>
                                    </p:animEffect>
                                  </p:childTnLst>
                                </p:cTn>
                              </p:par>
                              <p:par>
                                <p:cTn id="15" presetID="29" presetClass="entr" presetSubtype="0" fill="hold" grpId="0" nodeType="withEffect">
                                  <p:stCondLst>
                                    <p:cond delay="0"/>
                                  </p:stCondLst>
                                  <p:childTnLst>
                                    <p:set>
                                      <p:cBhvr>
                                        <p:cTn id="16" dur="1" fill="hold">
                                          <p:stCondLst>
                                            <p:cond delay="0"/>
                                          </p:stCondLst>
                                        </p:cTn>
                                        <p:tgtEl>
                                          <p:spTgt spid="32800"/>
                                        </p:tgtEl>
                                        <p:attrNameLst>
                                          <p:attrName>style.visibility</p:attrName>
                                        </p:attrNameLst>
                                      </p:cBhvr>
                                      <p:to>
                                        <p:strVal val="visible"/>
                                      </p:to>
                                    </p:set>
                                    <p:anim calcmode="lin" valueType="num">
                                      <p:cBhvr>
                                        <p:cTn id="17" dur="1000" fill="hold"/>
                                        <p:tgtEl>
                                          <p:spTgt spid="32800"/>
                                        </p:tgtEl>
                                        <p:attrNameLst>
                                          <p:attrName>ppt_x</p:attrName>
                                        </p:attrNameLst>
                                      </p:cBhvr>
                                      <p:tavLst>
                                        <p:tav tm="0">
                                          <p:val>
                                            <p:strVal val="#ppt_x-.2"/>
                                          </p:val>
                                        </p:tav>
                                        <p:tav tm="100000">
                                          <p:val>
                                            <p:strVal val="#ppt_x"/>
                                          </p:val>
                                        </p:tav>
                                      </p:tavLst>
                                    </p:anim>
                                    <p:anim calcmode="lin" valueType="num">
                                      <p:cBhvr>
                                        <p:cTn id="18" dur="1000" fill="hold"/>
                                        <p:tgtEl>
                                          <p:spTgt spid="32800"/>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2800"/>
                                        </p:tgtEl>
                                      </p:cBhvr>
                                    </p:animEffect>
                                  </p:childTnLst>
                                </p:cTn>
                              </p:par>
                              <p:par>
                                <p:cTn id="20" presetID="29" presetClass="entr" presetSubtype="0" fill="hold" grpId="0" nodeType="withEffect">
                                  <p:stCondLst>
                                    <p:cond delay="0"/>
                                  </p:stCondLst>
                                  <p:childTnLst>
                                    <p:set>
                                      <p:cBhvr>
                                        <p:cTn id="21" dur="1" fill="hold">
                                          <p:stCondLst>
                                            <p:cond delay="0"/>
                                          </p:stCondLst>
                                        </p:cTn>
                                        <p:tgtEl>
                                          <p:spTgt spid="32801"/>
                                        </p:tgtEl>
                                        <p:attrNameLst>
                                          <p:attrName>style.visibility</p:attrName>
                                        </p:attrNameLst>
                                      </p:cBhvr>
                                      <p:to>
                                        <p:strVal val="visible"/>
                                      </p:to>
                                    </p:set>
                                    <p:anim calcmode="lin" valueType="num">
                                      <p:cBhvr>
                                        <p:cTn id="22" dur="1000" fill="hold"/>
                                        <p:tgtEl>
                                          <p:spTgt spid="32801"/>
                                        </p:tgtEl>
                                        <p:attrNameLst>
                                          <p:attrName>ppt_x</p:attrName>
                                        </p:attrNameLst>
                                      </p:cBhvr>
                                      <p:tavLst>
                                        <p:tav tm="0">
                                          <p:val>
                                            <p:strVal val="#ppt_x-.2"/>
                                          </p:val>
                                        </p:tav>
                                        <p:tav tm="100000">
                                          <p:val>
                                            <p:strVal val="#ppt_x"/>
                                          </p:val>
                                        </p:tav>
                                      </p:tavLst>
                                    </p:anim>
                                    <p:anim calcmode="lin" valueType="num">
                                      <p:cBhvr>
                                        <p:cTn id="23" dur="1000" fill="hold"/>
                                        <p:tgtEl>
                                          <p:spTgt spid="32801"/>
                                        </p:tgtEl>
                                        <p:attrNameLst>
                                          <p:attrName>ppt_y</p:attrName>
                                        </p:attrNameLst>
                                      </p:cBhvr>
                                      <p:tavLst>
                                        <p:tav tm="0">
                                          <p:val>
                                            <p:strVal val="#ppt_y"/>
                                          </p:val>
                                        </p:tav>
                                        <p:tav tm="100000">
                                          <p:val>
                                            <p:strVal val="#ppt_y"/>
                                          </p:val>
                                        </p:tav>
                                      </p:tavLst>
                                    </p:anim>
                                    <p:animEffect transition="in" filter="wipe(right)" prLst="gradientSize: 0.1">
                                      <p:cBhvr>
                                        <p:cTn id="24" dur="1000"/>
                                        <p:tgtEl>
                                          <p:spTgt spid="3280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9" presetClass="entr" presetSubtype="0" fill="hold" grpId="0" nodeType="clickEffect">
                                  <p:stCondLst>
                                    <p:cond delay="0"/>
                                  </p:stCondLst>
                                  <p:childTnLst>
                                    <p:set>
                                      <p:cBhvr>
                                        <p:cTn id="28" dur="1" fill="hold">
                                          <p:stCondLst>
                                            <p:cond delay="0"/>
                                          </p:stCondLst>
                                        </p:cTn>
                                        <p:tgtEl>
                                          <p:spTgt spid="32802"/>
                                        </p:tgtEl>
                                        <p:attrNameLst>
                                          <p:attrName>style.visibility</p:attrName>
                                        </p:attrNameLst>
                                      </p:cBhvr>
                                      <p:to>
                                        <p:strVal val="visible"/>
                                      </p:to>
                                    </p:set>
                                    <p:anim calcmode="lin" valueType="num">
                                      <p:cBhvr>
                                        <p:cTn id="29" dur="1000" fill="hold"/>
                                        <p:tgtEl>
                                          <p:spTgt spid="32802"/>
                                        </p:tgtEl>
                                        <p:attrNameLst>
                                          <p:attrName>ppt_x</p:attrName>
                                        </p:attrNameLst>
                                      </p:cBhvr>
                                      <p:tavLst>
                                        <p:tav tm="0">
                                          <p:val>
                                            <p:strVal val="#ppt_x-.2"/>
                                          </p:val>
                                        </p:tav>
                                        <p:tav tm="100000">
                                          <p:val>
                                            <p:strVal val="#ppt_x"/>
                                          </p:val>
                                        </p:tav>
                                      </p:tavLst>
                                    </p:anim>
                                    <p:anim calcmode="lin" valueType="num">
                                      <p:cBhvr>
                                        <p:cTn id="30" dur="1000" fill="hold"/>
                                        <p:tgtEl>
                                          <p:spTgt spid="32802"/>
                                        </p:tgtEl>
                                        <p:attrNameLst>
                                          <p:attrName>ppt_y</p:attrName>
                                        </p:attrNameLst>
                                      </p:cBhvr>
                                      <p:tavLst>
                                        <p:tav tm="0">
                                          <p:val>
                                            <p:strVal val="#ppt_y"/>
                                          </p:val>
                                        </p:tav>
                                        <p:tav tm="100000">
                                          <p:val>
                                            <p:strVal val="#ppt_y"/>
                                          </p:val>
                                        </p:tav>
                                      </p:tavLst>
                                    </p:anim>
                                    <p:animEffect transition="in" filter="wipe(right)" prLst="gradientSize: 0.1">
                                      <p:cBhvr>
                                        <p:cTn id="31" dur="1000"/>
                                        <p:tgtEl>
                                          <p:spTgt spid="32802"/>
                                        </p:tgtEl>
                                      </p:cBhvr>
                                    </p:animEffect>
                                  </p:childTnLst>
                                </p:cTn>
                              </p:par>
                              <p:par>
                                <p:cTn id="32" presetID="29" presetClass="entr" presetSubtype="0" fill="hold" grpId="0" nodeType="withEffect">
                                  <p:stCondLst>
                                    <p:cond delay="0"/>
                                  </p:stCondLst>
                                  <p:childTnLst>
                                    <p:set>
                                      <p:cBhvr>
                                        <p:cTn id="33" dur="1" fill="hold">
                                          <p:stCondLst>
                                            <p:cond delay="0"/>
                                          </p:stCondLst>
                                        </p:cTn>
                                        <p:tgtEl>
                                          <p:spTgt spid="32803"/>
                                        </p:tgtEl>
                                        <p:attrNameLst>
                                          <p:attrName>style.visibility</p:attrName>
                                        </p:attrNameLst>
                                      </p:cBhvr>
                                      <p:to>
                                        <p:strVal val="visible"/>
                                      </p:to>
                                    </p:set>
                                    <p:anim calcmode="lin" valueType="num">
                                      <p:cBhvr>
                                        <p:cTn id="34" dur="1000" fill="hold"/>
                                        <p:tgtEl>
                                          <p:spTgt spid="32803"/>
                                        </p:tgtEl>
                                        <p:attrNameLst>
                                          <p:attrName>ppt_x</p:attrName>
                                        </p:attrNameLst>
                                      </p:cBhvr>
                                      <p:tavLst>
                                        <p:tav tm="0">
                                          <p:val>
                                            <p:strVal val="#ppt_x-.2"/>
                                          </p:val>
                                        </p:tav>
                                        <p:tav tm="100000">
                                          <p:val>
                                            <p:strVal val="#ppt_x"/>
                                          </p:val>
                                        </p:tav>
                                      </p:tavLst>
                                    </p:anim>
                                    <p:anim calcmode="lin" valueType="num">
                                      <p:cBhvr>
                                        <p:cTn id="35" dur="1000" fill="hold"/>
                                        <p:tgtEl>
                                          <p:spTgt spid="32803"/>
                                        </p:tgtEl>
                                        <p:attrNameLst>
                                          <p:attrName>ppt_y</p:attrName>
                                        </p:attrNameLst>
                                      </p:cBhvr>
                                      <p:tavLst>
                                        <p:tav tm="0">
                                          <p:val>
                                            <p:strVal val="#ppt_y"/>
                                          </p:val>
                                        </p:tav>
                                        <p:tav tm="100000">
                                          <p:val>
                                            <p:strVal val="#ppt_y"/>
                                          </p:val>
                                        </p:tav>
                                      </p:tavLst>
                                    </p:anim>
                                    <p:animEffect transition="in" filter="wipe(right)" prLst="gradientSize: 0.1">
                                      <p:cBhvr>
                                        <p:cTn id="36" dur="1000"/>
                                        <p:tgtEl>
                                          <p:spTgt spid="32803"/>
                                        </p:tgtEl>
                                      </p:cBhvr>
                                    </p:animEffect>
                                  </p:childTnLst>
                                </p:cTn>
                              </p:par>
                              <p:par>
                                <p:cTn id="37" presetID="29" presetClass="entr" presetSubtype="0" fill="hold" grpId="0" nodeType="withEffect">
                                  <p:stCondLst>
                                    <p:cond delay="0"/>
                                  </p:stCondLst>
                                  <p:childTnLst>
                                    <p:set>
                                      <p:cBhvr>
                                        <p:cTn id="38" dur="1" fill="hold">
                                          <p:stCondLst>
                                            <p:cond delay="0"/>
                                          </p:stCondLst>
                                        </p:cTn>
                                        <p:tgtEl>
                                          <p:spTgt spid="32804"/>
                                        </p:tgtEl>
                                        <p:attrNameLst>
                                          <p:attrName>style.visibility</p:attrName>
                                        </p:attrNameLst>
                                      </p:cBhvr>
                                      <p:to>
                                        <p:strVal val="visible"/>
                                      </p:to>
                                    </p:set>
                                    <p:anim calcmode="lin" valueType="num">
                                      <p:cBhvr>
                                        <p:cTn id="39" dur="1000" fill="hold"/>
                                        <p:tgtEl>
                                          <p:spTgt spid="32804"/>
                                        </p:tgtEl>
                                        <p:attrNameLst>
                                          <p:attrName>ppt_x</p:attrName>
                                        </p:attrNameLst>
                                      </p:cBhvr>
                                      <p:tavLst>
                                        <p:tav tm="0">
                                          <p:val>
                                            <p:strVal val="#ppt_x-.2"/>
                                          </p:val>
                                        </p:tav>
                                        <p:tav tm="100000">
                                          <p:val>
                                            <p:strVal val="#ppt_x"/>
                                          </p:val>
                                        </p:tav>
                                      </p:tavLst>
                                    </p:anim>
                                    <p:anim calcmode="lin" valueType="num">
                                      <p:cBhvr>
                                        <p:cTn id="40" dur="1000" fill="hold"/>
                                        <p:tgtEl>
                                          <p:spTgt spid="32804"/>
                                        </p:tgtEl>
                                        <p:attrNameLst>
                                          <p:attrName>ppt_y</p:attrName>
                                        </p:attrNameLst>
                                      </p:cBhvr>
                                      <p:tavLst>
                                        <p:tav tm="0">
                                          <p:val>
                                            <p:strVal val="#ppt_y"/>
                                          </p:val>
                                        </p:tav>
                                        <p:tav tm="100000">
                                          <p:val>
                                            <p:strVal val="#ppt_y"/>
                                          </p:val>
                                        </p:tav>
                                      </p:tavLst>
                                    </p:anim>
                                    <p:animEffect transition="in" filter="wipe(right)" prLst="gradientSize: 0.1">
                                      <p:cBhvr>
                                        <p:cTn id="41" dur="1000"/>
                                        <p:tgtEl>
                                          <p:spTgt spid="32804"/>
                                        </p:tgtEl>
                                      </p:cBhvr>
                                    </p:animEffect>
                                  </p:childTnLst>
                                </p:cTn>
                              </p:par>
                              <p:par>
                                <p:cTn id="42" presetID="29" presetClass="entr" presetSubtype="0" fill="hold" grpId="0" nodeType="withEffect">
                                  <p:stCondLst>
                                    <p:cond delay="0"/>
                                  </p:stCondLst>
                                  <p:childTnLst>
                                    <p:set>
                                      <p:cBhvr>
                                        <p:cTn id="43" dur="1" fill="hold">
                                          <p:stCondLst>
                                            <p:cond delay="0"/>
                                          </p:stCondLst>
                                        </p:cTn>
                                        <p:tgtEl>
                                          <p:spTgt spid="32805"/>
                                        </p:tgtEl>
                                        <p:attrNameLst>
                                          <p:attrName>style.visibility</p:attrName>
                                        </p:attrNameLst>
                                      </p:cBhvr>
                                      <p:to>
                                        <p:strVal val="visible"/>
                                      </p:to>
                                    </p:set>
                                    <p:anim calcmode="lin" valueType="num">
                                      <p:cBhvr>
                                        <p:cTn id="44" dur="1000" fill="hold"/>
                                        <p:tgtEl>
                                          <p:spTgt spid="32805"/>
                                        </p:tgtEl>
                                        <p:attrNameLst>
                                          <p:attrName>ppt_x</p:attrName>
                                        </p:attrNameLst>
                                      </p:cBhvr>
                                      <p:tavLst>
                                        <p:tav tm="0">
                                          <p:val>
                                            <p:strVal val="#ppt_x-.2"/>
                                          </p:val>
                                        </p:tav>
                                        <p:tav tm="100000">
                                          <p:val>
                                            <p:strVal val="#ppt_x"/>
                                          </p:val>
                                        </p:tav>
                                      </p:tavLst>
                                    </p:anim>
                                    <p:anim calcmode="lin" valueType="num">
                                      <p:cBhvr>
                                        <p:cTn id="45" dur="1000" fill="hold"/>
                                        <p:tgtEl>
                                          <p:spTgt spid="32805"/>
                                        </p:tgtEl>
                                        <p:attrNameLst>
                                          <p:attrName>ppt_y</p:attrName>
                                        </p:attrNameLst>
                                      </p:cBhvr>
                                      <p:tavLst>
                                        <p:tav tm="0">
                                          <p:val>
                                            <p:strVal val="#ppt_y"/>
                                          </p:val>
                                        </p:tav>
                                        <p:tav tm="100000">
                                          <p:val>
                                            <p:strVal val="#ppt_y"/>
                                          </p:val>
                                        </p:tav>
                                      </p:tavLst>
                                    </p:anim>
                                    <p:animEffect transition="in" filter="wipe(right)" prLst="gradientSize: 0.1">
                                      <p:cBhvr>
                                        <p:cTn id="46" dur="1000"/>
                                        <p:tgtEl>
                                          <p:spTgt spid="32805"/>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9" presetClass="entr" presetSubtype="0" fill="hold" grpId="0" nodeType="clickEffect">
                                  <p:stCondLst>
                                    <p:cond delay="0"/>
                                  </p:stCondLst>
                                  <p:childTnLst>
                                    <p:set>
                                      <p:cBhvr>
                                        <p:cTn id="50" dur="1" fill="hold">
                                          <p:stCondLst>
                                            <p:cond delay="0"/>
                                          </p:stCondLst>
                                        </p:cTn>
                                        <p:tgtEl>
                                          <p:spTgt spid="32808"/>
                                        </p:tgtEl>
                                        <p:attrNameLst>
                                          <p:attrName>style.visibility</p:attrName>
                                        </p:attrNameLst>
                                      </p:cBhvr>
                                      <p:to>
                                        <p:strVal val="visible"/>
                                      </p:to>
                                    </p:set>
                                    <p:anim calcmode="lin" valueType="num">
                                      <p:cBhvr>
                                        <p:cTn id="51" dur="1000" fill="hold"/>
                                        <p:tgtEl>
                                          <p:spTgt spid="32808"/>
                                        </p:tgtEl>
                                        <p:attrNameLst>
                                          <p:attrName>ppt_x</p:attrName>
                                        </p:attrNameLst>
                                      </p:cBhvr>
                                      <p:tavLst>
                                        <p:tav tm="0">
                                          <p:val>
                                            <p:strVal val="#ppt_x-.2"/>
                                          </p:val>
                                        </p:tav>
                                        <p:tav tm="100000">
                                          <p:val>
                                            <p:strVal val="#ppt_x"/>
                                          </p:val>
                                        </p:tav>
                                      </p:tavLst>
                                    </p:anim>
                                    <p:anim calcmode="lin" valueType="num">
                                      <p:cBhvr>
                                        <p:cTn id="52" dur="1000" fill="hold"/>
                                        <p:tgtEl>
                                          <p:spTgt spid="32808"/>
                                        </p:tgtEl>
                                        <p:attrNameLst>
                                          <p:attrName>ppt_y</p:attrName>
                                        </p:attrNameLst>
                                      </p:cBhvr>
                                      <p:tavLst>
                                        <p:tav tm="0">
                                          <p:val>
                                            <p:strVal val="#ppt_y"/>
                                          </p:val>
                                        </p:tav>
                                        <p:tav tm="100000">
                                          <p:val>
                                            <p:strVal val="#ppt_y"/>
                                          </p:val>
                                        </p:tav>
                                      </p:tavLst>
                                    </p:anim>
                                    <p:animEffect transition="in" filter="wipe(right)" prLst="gradientSize: 0.1">
                                      <p:cBhvr>
                                        <p:cTn id="53" dur="1000"/>
                                        <p:tgtEl>
                                          <p:spTgt spid="32808"/>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9" presetClass="entr" presetSubtype="0" fill="hold" grpId="0" nodeType="clickEffect">
                                  <p:stCondLst>
                                    <p:cond delay="0"/>
                                  </p:stCondLst>
                                  <p:childTnLst>
                                    <p:set>
                                      <p:cBhvr>
                                        <p:cTn id="57" dur="1" fill="hold">
                                          <p:stCondLst>
                                            <p:cond delay="0"/>
                                          </p:stCondLst>
                                        </p:cTn>
                                        <p:tgtEl>
                                          <p:spTgt spid="32809"/>
                                        </p:tgtEl>
                                        <p:attrNameLst>
                                          <p:attrName>style.visibility</p:attrName>
                                        </p:attrNameLst>
                                      </p:cBhvr>
                                      <p:to>
                                        <p:strVal val="visible"/>
                                      </p:to>
                                    </p:set>
                                    <p:anim calcmode="lin" valueType="num">
                                      <p:cBhvr>
                                        <p:cTn id="58" dur="1000" fill="hold"/>
                                        <p:tgtEl>
                                          <p:spTgt spid="32809"/>
                                        </p:tgtEl>
                                        <p:attrNameLst>
                                          <p:attrName>ppt_x</p:attrName>
                                        </p:attrNameLst>
                                      </p:cBhvr>
                                      <p:tavLst>
                                        <p:tav tm="0">
                                          <p:val>
                                            <p:strVal val="#ppt_x-.2"/>
                                          </p:val>
                                        </p:tav>
                                        <p:tav tm="100000">
                                          <p:val>
                                            <p:strVal val="#ppt_x"/>
                                          </p:val>
                                        </p:tav>
                                      </p:tavLst>
                                    </p:anim>
                                    <p:anim calcmode="lin" valueType="num">
                                      <p:cBhvr>
                                        <p:cTn id="59" dur="1000" fill="hold"/>
                                        <p:tgtEl>
                                          <p:spTgt spid="32809"/>
                                        </p:tgtEl>
                                        <p:attrNameLst>
                                          <p:attrName>ppt_y</p:attrName>
                                        </p:attrNameLst>
                                      </p:cBhvr>
                                      <p:tavLst>
                                        <p:tav tm="0">
                                          <p:val>
                                            <p:strVal val="#ppt_y"/>
                                          </p:val>
                                        </p:tav>
                                        <p:tav tm="100000">
                                          <p:val>
                                            <p:strVal val="#ppt_y"/>
                                          </p:val>
                                        </p:tav>
                                      </p:tavLst>
                                    </p:anim>
                                    <p:animEffect transition="in" filter="wipe(right)" prLst="gradientSize: 0.1">
                                      <p:cBhvr>
                                        <p:cTn id="60" dur="1000"/>
                                        <p:tgtEl>
                                          <p:spTgt spid="32809"/>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9" presetClass="entr" presetSubtype="0" fill="hold" grpId="0" nodeType="clickEffect">
                                  <p:stCondLst>
                                    <p:cond delay="0"/>
                                  </p:stCondLst>
                                  <p:childTnLst>
                                    <p:set>
                                      <p:cBhvr>
                                        <p:cTn id="64" dur="1" fill="hold">
                                          <p:stCondLst>
                                            <p:cond delay="0"/>
                                          </p:stCondLst>
                                        </p:cTn>
                                        <p:tgtEl>
                                          <p:spTgt spid="32806"/>
                                        </p:tgtEl>
                                        <p:attrNameLst>
                                          <p:attrName>style.visibility</p:attrName>
                                        </p:attrNameLst>
                                      </p:cBhvr>
                                      <p:to>
                                        <p:strVal val="visible"/>
                                      </p:to>
                                    </p:set>
                                    <p:anim calcmode="lin" valueType="num">
                                      <p:cBhvr>
                                        <p:cTn id="65" dur="1000" fill="hold"/>
                                        <p:tgtEl>
                                          <p:spTgt spid="32806"/>
                                        </p:tgtEl>
                                        <p:attrNameLst>
                                          <p:attrName>ppt_x</p:attrName>
                                        </p:attrNameLst>
                                      </p:cBhvr>
                                      <p:tavLst>
                                        <p:tav tm="0">
                                          <p:val>
                                            <p:strVal val="#ppt_x-.2"/>
                                          </p:val>
                                        </p:tav>
                                        <p:tav tm="100000">
                                          <p:val>
                                            <p:strVal val="#ppt_x"/>
                                          </p:val>
                                        </p:tav>
                                      </p:tavLst>
                                    </p:anim>
                                    <p:anim calcmode="lin" valueType="num">
                                      <p:cBhvr>
                                        <p:cTn id="66" dur="1000" fill="hold"/>
                                        <p:tgtEl>
                                          <p:spTgt spid="32806"/>
                                        </p:tgtEl>
                                        <p:attrNameLst>
                                          <p:attrName>ppt_y</p:attrName>
                                        </p:attrNameLst>
                                      </p:cBhvr>
                                      <p:tavLst>
                                        <p:tav tm="0">
                                          <p:val>
                                            <p:strVal val="#ppt_y"/>
                                          </p:val>
                                        </p:tav>
                                        <p:tav tm="100000">
                                          <p:val>
                                            <p:strVal val="#ppt_y"/>
                                          </p:val>
                                        </p:tav>
                                      </p:tavLst>
                                    </p:anim>
                                    <p:animEffect transition="in" filter="wipe(right)" prLst="gradientSize: 0.1">
                                      <p:cBhvr>
                                        <p:cTn id="67" dur="1000"/>
                                        <p:tgtEl>
                                          <p:spTgt spid="32806"/>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9" presetClass="entr" presetSubtype="0" fill="hold" nodeType="clickEffect">
                                  <p:stCondLst>
                                    <p:cond delay="0"/>
                                  </p:stCondLst>
                                  <p:childTnLst>
                                    <p:set>
                                      <p:cBhvr>
                                        <p:cTn id="71" dur="1" fill="hold">
                                          <p:stCondLst>
                                            <p:cond delay="0"/>
                                          </p:stCondLst>
                                        </p:cTn>
                                        <p:tgtEl>
                                          <p:spTgt spid="32807">
                                            <p:txEl>
                                              <p:pRg st="0" end="0"/>
                                            </p:txEl>
                                          </p:spTgt>
                                        </p:tgtEl>
                                        <p:attrNameLst>
                                          <p:attrName>style.visibility</p:attrName>
                                        </p:attrNameLst>
                                      </p:cBhvr>
                                      <p:to>
                                        <p:strVal val="visible"/>
                                      </p:to>
                                    </p:set>
                                    <p:anim calcmode="lin" valueType="num">
                                      <p:cBhvr>
                                        <p:cTn id="72" dur="1000" fill="hold"/>
                                        <p:tgtEl>
                                          <p:spTgt spid="32807">
                                            <p:txEl>
                                              <p:pRg st="0" end="0"/>
                                            </p:txEl>
                                          </p:spTgt>
                                        </p:tgtEl>
                                        <p:attrNameLst>
                                          <p:attrName>ppt_x</p:attrName>
                                        </p:attrNameLst>
                                      </p:cBhvr>
                                      <p:tavLst>
                                        <p:tav tm="0">
                                          <p:val>
                                            <p:strVal val="#ppt_x-.2"/>
                                          </p:val>
                                        </p:tav>
                                        <p:tav tm="100000">
                                          <p:val>
                                            <p:strVal val="#ppt_x"/>
                                          </p:val>
                                        </p:tav>
                                      </p:tavLst>
                                    </p:anim>
                                    <p:anim calcmode="lin" valueType="num">
                                      <p:cBhvr>
                                        <p:cTn id="73" dur="1000" fill="hold"/>
                                        <p:tgtEl>
                                          <p:spTgt spid="3280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74" dur="1000"/>
                                        <p:tgtEl>
                                          <p:spTgt spid="32807">
                                            <p:txEl>
                                              <p:pRg st="0" end="0"/>
                                            </p:txEl>
                                          </p:spTgt>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29" presetClass="entr" presetSubtype="0" fill="hold" grpId="0" nodeType="clickEffect">
                                  <p:stCondLst>
                                    <p:cond delay="0"/>
                                  </p:stCondLst>
                                  <p:childTnLst>
                                    <p:set>
                                      <p:cBhvr>
                                        <p:cTn id="78" dur="1" fill="hold">
                                          <p:stCondLst>
                                            <p:cond delay="0"/>
                                          </p:stCondLst>
                                        </p:cTn>
                                        <p:tgtEl>
                                          <p:spTgt spid="32810"/>
                                        </p:tgtEl>
                                        <p:attrNameLst>
                                          <p:attrName>style.visibility</p:attrName>
                                        </p:attrNameLst>
                                      </p:cBhvr>
                                      <p:to>
                                        <p:strVal val="visible"/>
                                      </p:to>
                                    </p:set>
                                    <p:anim calcmode="lin" valueType="num">
                                      <p:cBhvr>
                                        <p:cTn id="79" dur="1000" fill="hold"/>
                                        <p:tgtEl>
                                          <p:spTgt spid="32810"/>
                                        </p:tgtEl>
                                        <p:attrNameLst>
                                          <p:attrName>ppt_x</p:attrName>
                                        </p:attrNameLst>
                                      </p:cBhvr>
                                      <p:tavLst>
                                        <p:tav tm="0">
                                          <p:val>
                                            <p:strVal val="#ppt_x-.2"/>
                                          </p:val>
                                        </p:tav>
                                        <p:tav tm="100000">
                                          <p:val>
                                            <p:strVal val="#ppt_x"/>
                                          </p:val>
                                        </p:tav>
                                      </p:tavLst>
                                    </p:anim>
                                    <p:anim calcmode="lin" valueType="num">
                                      <p:cBhvr>
                                        <p:cTn id="80" dur="1000" fill="hold"/>
                                        <p:tgtEl>
                                          <p:spTgt spid="32810"/>
                                        </p:tgtEl>
                                        <p:attrNameLst>
                                          <p:attrName>ppt_y</p:attrName>
                                        </p:attrNameLst>
                                      </p:cBhvr>
                                      <p:tavLst>
                                        <p:tav tm="0">
                                          <p:val>
                                            <p:strVal val="#ppt_y"/>
                                          </p:val>
                                        </p:tav>
                                        <p:tav tm="100000">
                                          <p:val>
                                            <p:strVal val="#ppt_y"/>
                                          </p:val>
                                        </p:tav>
                                      </p:tavLst>
                                    </p:anim>
                                    <p:animEffect transition="in" filter="wipe(right)" prLst="gradientSize: 0.1">
                                      <p:cBhvr>
                                        <p:cTn id="81" dur="1000"/>
                                        <p:tgtEl>
                                          <p:spTgt spid="3281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9" presetClass="entr" presetSubtype="0" fill="hold" grpId="0" nodeType="clickEffect">
                                  <p:stCondLst>
                                    <p:cond delay="0"/>
                                  </p:stCondLst>
                                  <p:childTnLst>
                                    <p:set>
                                      <p:cBhvr>
                                        <p:cTn id="85" dur="1" fill="hold">
                                          <p:stCondLst>
                                            <p:cond delay="0"/>
                                          </p:stCondLst>
                                        </p:cTn>
                                        <p:tgtEl>
                                          <p:spTgt spid="32811"/>
                                        </p:tgtEl>
                                        <p:attrNameLst>
                                          <p:attrName>style.visibility</p:attrName>
                                        </p:attrNameLst>
                                      </p:cBhvr>
                                      <p:to>
                                        <p:strVal val="visible"/>
                                      </p:to>
                                    </p:set>
                                    <p:anim calcmode="lin" valueType="num">
                                      <p:cBhvr>
                                        <p:cTn id="86" dur="1000" fill="hold"/>
                                        <p:tgtEl>
                                          <p:spTgt spid="32811"/>
                                        </p:tgtEl>
                                        <p:attrNameLst>
                                          <p:attrName>ppt_x</p:attrName>
                                        </p:attrNameLst>
                                      </p:cBhvr>
                                      <p:tavLst>
                                        <p:tav tm="0">
                                          <p:val>
                                            <p:strVal val="#ppt_x-.2"/>
                                          </p:val>
                                        </p:tav>
                                        <p:tav tm="100000">
                                          <p:val>
                                            <p:strVal val="#ppt_x"/>
                                          </p:val>
                                        </p:tav>
                                      </p:tavLst>
                                    </p:anim>
                                    <p:anim calcmode="lin" valueType="num">
                                      <p:cBhvr>
                                        <p:cTn id="87" dur="1000" fill="hold"/>
                                        <p:tgtEl>
                                          <p:spTgt spid="32811"/>
                                        </p:tgtEl>
                                        <p:attrNameLst>
                                          <p:attrName>ppt_y</p:attrName>
                                        </p:attrNameLst>
                                      </p:cBhvr>
                                      <p:tavLst>
                                        <p:tav tm="0">
                                          <p:val>
                                            <p:strVal val="#ppt_y"/>
                                          </p:val>
                                        </p:tav>
                                        <p:tav tm="100000">
                                          <p:val>
                                            <p:strVal val="#ppt_y"/>
                                          </p:val>
                                        </p:tav>
                                      </p:tavLst>
                                    </p:anim>
                                    <p:animEffect transition="in" filter="wipe(right)" prLst="gradientSize: 0.1">
                                      <p:cBhvr>
                                        <p:cTn id="88" dur="1000"/>
                                        <p:tgtEl>
                                          <p:spTgt spid="328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97" grpId="0"/>
      <p:bldP spid="32798" grpId="0"/>
      <p:bldP spid="32800" grpId="0"/>
      <p:bldP spid="32801" grpId="0"/>
      <p:bldP spid="32802" grpId="0"/>
      <p:bldP spid="32803" grpId="0"/>
      <p:bldP spid="32804" grpId="0"/>
      <p:bldP spid="32805" grpId="0"/>
      <p:bldP spid="32806" grpId="0"/>
      <p:bldP spid="32808" grpId="0"/>
      <p:bldP spid="32809" grpId="0"/>
      <p:bldP spid="32810" grpId="0"/>
      <p:bldP spid="328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3"/>
          <p:cNvSpPr txBox="1">
            <a:spLocks noChangeArrowheads="1"/>
          </p:cNvSpPr>
          <p:nvPr/>
        </p:nvSpPr>
        <p:spPr bwMode="auto">
          <a:xfrm>
            <a:off x="304800" y="660400"/>
            <a:ext cx="77724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a:spcBef>
                <a:spcPct val="20000"/>
              </a:spcBef>
            </a:pPr>
            <a:r>
              <a:rPr lang="en-US" b="1" dirty="0" smtClean="0">
                <a:solidFill>
                  <a:srgbClr val="0000CC"/>
                </a:solidFill>
                <a:latin typeface="VNI-Times" pitchFamily="2" charset="0"/>
              </a:rPr>
              <a:t>VD : </a:t>
            </a:r>
            <a:r>
              <a:rPr lang="en-US" b="1" i="1" dirty="0" err="1">
                <a:solidFill>
                  <a:srgbClr val="0000CC"/>
                </a:solidFill>
              </a:rPr>
              <a:t>Phản</a:t>
            </a:r>
            <a:r>
              <a:rPr lang="en-US" b="1" i="1" dirty="0">
                <a:solidFill>
                  <a:srgbClr val="0000CC"/>
                </a:solidFill>
              </a:rPr>
              <a:t> </a:t>
            </a:r>
            <a:r>
              <a:rPr lang="en-US" b="1" i="1" dirty="0" err="1">
                <a:solidFill>
                  <a:srgbClr val="0000CC"/>
                </a:solidFill>
              </a:rPr>
              <a:t>ứng</a:t>
            </a:r>
            <a:r>
              <a:rPr lang="en-US" b="1" i="1" dirty="0">
                <a:solidFill>
                  <a:srgbClr val="0000CC"/>
                </a:solidFill>
              </a:rPr>
              <a:t> </a:t>
            </a:r>
            <a:r>
              <a:rPr lang="en-US" b="1" i="1" dirty="0" err="1">
                <a:solidFill>
                  <a:srgbClr val="0000CC"/>
                </a:solidFill>
              </a:rPr>
              <a:t>trùng</a:t>
            </a:r>
            <a:r>
              <a:rPr lang="en-US" b="1" i="1" dirty="0">
                <a:solidFill>
                  <a:srgbClr val="0000CC"/>
                </a:solidFill>
              </a:rPr>
              <a:t> </a:t>
            </a:r>
            <a:r>
              <a:rPr lang="en-US" b="1" i="1" dirty="0" err="1">
                <a:solidFill>
                  <a:srgbClr val="0000CC"/>
                </a:solidFill>
              </a:rPr>
              <a:t>hợp</a:t>
            </a:r>
            <a:r>
              <a:rPr lang="en-US" b="1" i="1" dirty="0">
                <a:solidFill>
                  <a:srgbClr val="0000CC"/>
                </a:solidFill>
              </a:rPr>
              <a:t> </a:t>
            </a:r>
            <a:endParaRPr lang="en-US" b="1" dirty="0">
              <a:solidFill>
                <a:srgbClr val="0000CC"/>
              </a:solidFill>
              <a:latin typeface="VNI-Times" pitchFamily="2" charset="0"/>
            </a:endParaRPr>
          </a:p>
        </p:txBody>
      </p:sp>
      <p:sp>
        <p:nvSpPr>
          <p:cNvPr id="44037" name="TextBox 1"/>
          <p:cNvSpPr txBox="1">
            <a:spLocks noChangeArrowheads="1"/>
          </p:cNvSpPr>
          <p:nvPr/>
        </p:nvSpPr>
        <p:spPr bwMode="auto">
          <a:xfrm>
            <a:off x="354013" y="1828800"/>
            <a:ext cx="1003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r>
              <a:rPr lang="en-US" b="1" u="sng">
                <a:solidFill>
                  <a:srgbClr val="FF0000"/>
                </a:solidFill>
                <a:latin typeface="Times New Roman" pitchFamily="18" charset="0"/>
                <a:cs typeface="Times New Roman" pitchFamily="18" charset="0"/>
              </a:rPr>
              <a:t>VD1:</a:t>
            </a:r>
          </a:p>
        </p:txBody>
      </p:sp>
      <p:sp>
        <p:nvSpPr>
          <p:cNvPr id="36868" name="Rectangle 2"/>
          <p:cNvSpPr>
            <a:spLocks noChangeArrowheads="1"/>
          </p:cNvSpPr>
          <p:nvPr/>
        </p:nvSpPr>
        <p:spPr bwMode="auto">
          <a:xfrm>
            <a:off x="0" y="-261938"/>
            <a:ext cx="184150" cy="523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44039" name="Object 3"/>
          <p:cNvGraphicFramePr>
            <a:graphicFrameLocks noChangeAspect="1"/>
          </p:cNvGraphicFramePr>
          <p:nvPr/>
        </p:nvGraphicFramePr>
        <p:xfrm>
          <a:off x="1257300" y="1828800"/>
          <a:ext cx="3467100" cy="768350"/>
        </p:xfrm>
        <a:graphic>
          <a:graphicData uri="http://schemas.openxmlformats.org/presentationml/2006/ole">
            <mc:AlternateContent xmlns:mc="http://schemas.openxmlformats.org/markup-compatibility/2006">
              <mc:Choice xmlns:v="urn:schemas-microsoft-com:vml" Requires="v">
                <p:oleObj spid="_x0000_s6146" name="Equation" r:id="rId3" imgW="1333500" imgH="292100" progId="Equation.DSMT4">
                  <p:embed/>
                </p:oleObj>
              </mc:Choice>
              <mc:Fallback>
                <p:oleObj name="Equation" r:id="rId3" imgW="1333500" imgH="2921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7300" y="1828800"/>
                        <a:ext cx="34671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4040" name="Object 4"/>
          <p:cNvGraphicFramePr>
            <a:graphicFrameLocks noChangeAspect="1"/>
          </p:cNvGraphicFramePr>
          <p:nvPr/>
        </p:nvGraphicFramePr>
        <p:xfrm>
          <a:off x="4495800" y="1955800"/>
          <a:ext cx="3276600" cy="603250"/>
        </p:xfrm>
        <a:graphic>
          <a:graphicData uri="http://schemas.openxmlformats.org/presentationml/2006/ole">
            <mc:AlternateContent xmlns:mc="http://schemas.openxmlformats.org/markup-compatibility/2006">
              <mc:Choice xmlns:v="urn:schemas-microsoft-com:vml" Requires="v">
                <p:oleObj spid="_x0000_s6147" name="Equation" r:id="rId5" imgW="1054100" imgH="228600" progId="Equation.DSMT4">
                  <p:embed/>
                </p:oleObj>
              </mc:Choice>
              <mc:Fallback>
                <p:oleObj name="Equation" r:id="rId5" imgW="1054100" imgH="228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5800" y="1955800"/>
                        <a:ext cx="3276600"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41" name="TextBox 5"/>
          <p:cNvSpPr txBox="1">
            <a:spLocks noChangeArrowheads="1"/>
          </p:cNvSpPr>
          <p:nvPr/>
        </p:nvSpPr>
        <p:spPr bwMode="auto">
          <a:xfrm>
            <a:off x="1916113" y="2525713"/>
            <a:ext cx="44084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r>
              <a:rPr lang="nb-NO" sz="2400">
                <a:solidFill>
                  <a:srgbClr val="C00000"/>
                </a:solidFill>
              </a:rPr>
              <a:t>Etilen		      Polietilen(PE)</a:t>
            </a:r>
            <a:endParaRPr lang="en-US" sz="2400">
              <a:solidFill>
                <a:srgbClr val="C00000"/>
              </a:solidFill>
            </a:endParaRPr>
          </a:p>
        </p:txBody>
      </p:sp>
      <p:sp>
        <p:nvSpPr>
          <p:cNvPr id="44042" name="TextBox 6"/>
          <p:cNvSpPr txBox="1">
            <a:spLocks noChangeArrowheads="1"/>
          </p:cNvSpPr>
          <p:nvPr/>
        </p:nvSpPr>
        <p:spPr bwMode="auto">
          <a:xfrm>
            <a:off x="354013" y="3249613"/>
            <a:ext cx="1003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r>
              <a:rPr lang="en-US" b="1" u="sng">
                <a:solidFill>
                  <a:srgbClr val="FF0000"/>
                </a:solidFill>
                <a:latin typeface="Times New Roman" pitchFamily="18" charset="0"/>
                <a:cs typeface="Times New Roman" pitchFamily="18" charset="0"/>
              </a:rPr>
              <a:t>VD2:</a:t>
            </a:r>
          </a:p>
        </p:txBody>
      </p:sp>
      <p:graphicFrame>
        <p:nvGraphicFramePr>
          <p:cNvPr id="44043" name="Object 7"/>
          <p:cNvGraphicFramePr>
            <a:graphicFrameLocks noChangeAspect="1"/>
          </p:cNvGraphicFramePr>
          <p:nvPr/>
        </p:nvGraphicFramePr>
        <p:xfrm>
          <a:off x="1493838" y="3300413"/>
          <a:ext cx="3419475" cy="1216025"/>
        </p:xfrm>
        <a:graphic>
          <a:graphicData uri="http://schemas.openxmlformats.org/presentationml/2006/ole">
            <mc:AlternateContent xmlns:mc="http://schemas.openxmlformats.org/markup-compatibility/2006">
              <mc:Choice xmlns:v="urn:schemas-microsoft-com:vml" Requires="v">
                <p:oleObj spid="_x0000_s6148" name="Equation" r:id="rId7" imgW="1320227" imgH="469696" progId="Equation.DSMT4">
                  <p:embed/>
                </p:oleObj>
              </mc:Choice>
              <mc:Fallback>
                <p:oleObj name="Equation" r:id="rId7" imgW="1320227" imgH="469696"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93838" y="3300413"/>
                        <a:ext cx="3419475"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4044" name="Object 8"/>
          <p:cNvGraphicFramePr>
            <a:graphicFrameLocks noChangeAspect="1"/>
          </p:cNvGraphicFramePr>
          <p:nvPr/>
        </p:nvGraphicFramePr>
        <p:xfrm>
          <a:off x="5029200" y="3422650"/>
          <a:ext cx="2916238" cy="1092200"/>
        </p:xfrm>
        <a:graphic>
          <a:graphicData uri="http://schemas.openxmlformats.org/presentationml/2006/ole">
            <mc:AlternateContent xmlns:mc="http://schemas.openxmlformats.org/markup-compatibility/2006">
              <mc:Choice xmlns:v="urn:schemas-microsoft-com:vml" Requires="v">
                <p:oleObj spid="_x0000_s6149" name="Equation" r:id="rId9" imgW="1016000" imgH="381000" progId="Equation.DSMT4">
                  <p:embed/>
                </p:oleObj>
              </mc:Choice>
              <mc:Fallback>
                <p:oleObj name="Equation" r:id="rId9" imgW="1016000" imgH="381000"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29200" y="3422650"/>
                        <a:ext cx="2916238"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45" name="TextBox 9"/>
          <p:cNvSpPr txBox="1">
            <a:spLocks noChangeArrowheads="1"/>
          </p:cNvSpPr>
          <p:nvPr/>
        </p:nvSpPr>
        <p:spPr bwMode="auto">
          <a:xfrm>
            <a:off x="1066800" y="4208463"/>
            <a:ext cx="60833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r>
              <a:rPr lang="nb-NO" sz="2400">
                <a:solidFill>
                  <a:srgbClr val="C00000"/>
                </a:solidFill>
              </a:rPr>
              <a:t>Vinylclorua		poli(Vinyclorua) (PVC) </a:t>
            </a:r>
            <a:endParaRPr lang="en-US" sz="2400">
              <a:solidFill>
                <a:srgbClr val="C00000"/>
              </a:solidFill>
            </a:endParaRPr>
          </a:p>
        </p:txBody>
      </p:sp>
      <p:pic>
        <p:nvPicPr>
          <p:cNvPr id="36884" name="Picture 20"/>
          <p:cNvPicPr>
            <a:picLocks noChangeAspect="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86750" y="71438"/>
            <a:ext cx="8572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53635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additive="base">
                                        <p:cTn id="7" dur="500" fill="hold"/>
                                        <p:tgtEl>
                                          <p:spTgt spid="44037"/>
                                        </p:tgtEl>
                                        <p:attrNameLst>
                                          <p:attrName>ppt_x</p:attrName>
                                        </p:attrNameLst>
                                      </p:cBhvr>
                                      <p:tavLst>
                                        <p:tav tm="0">
                                          <p:val>
                                            <p:strVal val="#ppt_x"/>
                                          </p:val>
                                        </p:tav>
                                        <p:tav tm="100000">
                                          <p:val>
                                            <p:strVal val="#ppt_x"/>
                                          </p:val>
                                        </p:tav>
                                      </p:tavLst>
                                    </p:anim>
                                    <p:anim calcmode="lin" valueType="num">
                                      <p:cBhvr additive="base">
                                        <p:cTn id="8" dur="500" fill="hold"/>
                                        <p:tgtEl>
                                          <p:spTgt spid="4403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44039"/>
                                        </p:tgtEl>
                                        <p:attrNameLst>
                                          <p:attrName>style.visibility</p:attrName>
                                        </p:attrNameLst>
                                      </p:cBhvr>
                                      <p:to>
                                        <p:strVal val="visible"/>
                                      </p:to>
                                    </p:set>
                                    <p:anim calcmode="lin" valueType="num">
                                      <p:cBhvr>
                                        <p:cTn id="11" dur="500" fill="hold"/>
                                        <p:tgtEl>
                                          <p:spTgt spid="44039"/>
                                        </p:tgtEl>
                                        <p:attrNameLst>
                                          <p:attrName>ppt_w</p:attrName>
                                        </p:attrNameLst>
                                      </p:cBhvr>
                                      <p:tavLst>
                                        <p:tav tm="0">
                                          <p:val>
                                            <p:fltVal val="0"/>
                                          </p:val>
                                        </p:tav>
                                        <p:tav tm="100000">
                                          <p:val>
                                            <p:strVal val="#ppt_w"/>
                                          </p:val>
                                        </p:tav>
                                      </p:tavLst>
                                    </p:anim>
                                    <p:anim calcmode="lin" valueType="num">
                                      <p:cBhvr>
                                        <p:cTn id="12" dur="500" fill="hold"/>
                                        <p:tgtEl>
                                          <p:spTgt spid="44039"/>
                                        </p:tgtEl>
                                        <p:attrNameLst>
                                          <p:attrName>ppt_h</p:attrName>
                                        </p:attrNameLst>
                                      </p:cBhvr>
                                      <p:tavLst>
                                        <p:tav tm="0">
                                          <p:val>
                                            <p:fltVal val="0"/>
                                          </p:val>
                                        </p:tav>
                                        <p:tav tm="100000">
                                          <p:val>
                                            <p:strVal val="#ppt_h"/>
                                          </p:val>
                                        </p:tav>
                                      </p:tavLst>
                                    </p:anim>
                                    <p:animEffect transition="in" filter="fade">
                                      <p:cBhvr>
                                        <p:cTn id="13" dur="500"/>
                                        <p:tgtEl>
                                          <p:spTgt spid="44039"/>
                                        </p:tgtEl>
                                      </p:cBhvr>
                                    </p:animEffect>
                                  </p:childTnLst>
                                </p:cTn>
                              </p:par>
                              <p:par>
                                <p:cTn id="14" presetID="53" presetClass="entr" presetSubtype="16" fill="hold" nodeType="withEffect">
                                  <p:stCondLst>
                                    <p:cond delay="0"/>
                                  </p:stCondLst>
                                  <p:childTnLst>
                                    <p:set>
                                      <p:cBhvr>
                                        <p:cTn id="15" dur="1" fill="hold">
                                          <p:stCondLst>
                                            <p:cond delay="0"/>
                                          </p:stCondLst>
                                        </p:cTn>
                                        <p:tgtEl>
                                          <p:spTgt spid="44040"/>
                                        </p:tgtEl>
                                        <p:attrNameLst>
                                          <p:attrName>style.visibility</p:attrName>
                                        </p:attrNameLst>
                                      </p:cBhvr>
                                      <p:to>
                                        <p:strVal val="visible"/>
                                      </p:to>
                                    </p:set>
                                    <p:anim calcmode="lin" valueType="num">
                                      <p:cBhvr>
                                        <p:cTn id="16" dur="500" fill="hold"/>
                                        <p:tgtEl>
                                          <p:spTgt spid="44040"/>
                                        </p:tgtEl>
                                        <p:attrNameLst>
                                          <p:attrName>ppt_w</p:attrName>
                                        </p:attrNameLst>
                                      </p:cBhvr>
                                      <p:tavLst>
                                        <p:tav tm="0">
                                          <p:val>
                                            <p:fltVal val="0"/>
                                          </p:val>
                                        </p:tav>
                                        <p:tav tm="100000">
                                          <p:val>
                                            <p:strVal val="#ppt_w"/>
                                          </p:val>
                                        </p:tav>
                                      </p:tavLst>
                                    </p:anim>
                                    <p:anim calcmode="lin" valueType="num">
                                      <p:cBhvr>
                                        <p:cTn id="17" dur="500" fill="hold"/>
                                        <p:tgtEl>
                                          <p:spTgt spid="44040"/>
                                        </p:tgtEl>
                                        <p:attrNameLst>
                                          <p:attrName>ppt_h</p:attrName>
                                        </p:attrNameLst>
                                      </p:cBhvr>
                                      <p:tavLst>
                                        <p:tav tm="0">
                                          <p:val>
                                            <p:fltVal val="0"/>
                                          </p:val>
                                        </p:tav>
                                        <p:tav tm="100000">
                                          <p:val>
                                            <p:strVal val="#ppt_h"/>
                                          </p:val>
                                        </p:tav>
                                      </p:tavLst>
                                    </p:anim>
                                    <p:animEffect transition="in" filter="fade">
                                      <p:cBhvr>
                                        <p:cTn id="18" dur="500"/>
                                        <p:tgtEl>
                                          <p:spTgt spid="44040"/>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44041"/>
                                        </p:tgtEl>
                                        <p:attrNameLst>
                                          <p:attrName>style.visibility</p:attrName>
                                        </p:attrNameLst>
                                      </p:cBhvr>
                                      <p:to>
                                        <p:strVal val="visible"/>
                                      </p:to>
                                    </p:set>
                                    <p:anim calcmode="lin" valueType="num">
                                      <p:cBhvr>
                                        <p:cTn id="23" dur="500" fill="hold"/>
                                        <p:tgtEl>
                                          <p:spTgt spid="44041"/>
                                        </p:tgtEl>
                                        <p:attrNameLst>
                                          <p:attrName>ppt_w</p:attrName>
                                        </p:attrNameLst>
                                      </p:cBhvr>
                                      <p:tavLst>
                                        <p:tav tm="0">
                                          <p:val>
                                            <p:fltVal val="0"/>
                                          </p:val>
                                        </p:tav>
                                        <p:tav tm="100000">
                                          <p:val>
                                            <p:strVal val="#ppt_w"/>
                                          </p:val>
                                        </p:tav>
                                      </p:tavLst>
                                    </p:anim>
                                    <p:anim calcmode="lin" valueType="num">
                                      <p:cBhvr>
                                        <p:cTn id="24" dur="500" fill="hold"/>
                                        <p:tgtEl>
                                          <p:spTgt spid="44041"/>
                                        </p:tgtEl>
                                        <p:attrNameLst>
                                          <p:attrName>ppt_h</p:attrName>
                                        </p:attrNameLst>
                                      </p:cBhvr>
                                      <p:tavLst>
                                        <p:tav tm="0">
                                          <p:val>
                                            <p:fltVal val="0"/>
                                          </p:val>
                                        </p:tav>
                                        <p:tav tm="100000">
                                          <p:val>
                                            <p:strVal val="#ppt_h"/>
                                          </p:val>
                                        </p:tav>
                                      </p:tavLst>
                                    </p:anim>
                                    <p:animEffect transition="in" filter="fade">
                                      <p:cBhvr>
                                        <p:cTn id="25" dur="500"/>
                                        <p:tgtEl>
                                          <p:spTgt spid="4404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4042"/>
                                        </p:tgtEl>
                                        <p:attrNameLst>
                                          <p:attrName>style.visibility</p:attrName>
                                        </p:attrNameLst>
                                      </p:cBhvr>
                                      <p:to>
                                        <p:strVal val="visible"/>
                                      </p:to>
                                    </p:set>
                                    <p:anim calcmode="lin" valueType="num">
                                      <p:cBhvr additive="base">
                                        <p:cTn id="30" dur="500" fill="hold"/>
                                        <p:tgtEl>
                                          <p:spTgt spid="44042"/>
                                        </p:tgtEl>
                                        <p:attrNameLst>
                                          <p:attrName>ppt_x</p:attrName>
                                        </p:attrNameLst>
                                      </p:cBhvr>
                                      <p:tavLst>
                                        <p:tav tm="0">
                                          <p:val>
                                            <p:strVal val="#ppt_x"/>
                                          </p:val>
                                        </p:tav>
                                        <p:tav tm="100000">
                                          <p:val>
                                            <p:strVal val="#ppt_x"/>
                                          </p:val>
                                        </p:tav>
                                      </p:tavLst>
                                    </p:anim>
                                    <p:anim calcmode="lin" valueType="num">
                                      <p:cBhvr additive="base">
                                        <p:cTn id="31" dur="500" fill="hold"/>
                                        <p:tgtEl>
                                          <p:spTgt spid="44042"/>
                                        </p:tgtEl>
                                        <p:attrNameLst>
                                          <p:attrName>ppt_y</p:attrName>
                                        </p:attrNameLst>
                                      </p:cBhvr>
                                      <p:tavLst>
                                        <p:tav tm="0">
                                          <p:val>
                                            <p:strVal val="1+#ppt_h/2"/>
                                          </p:val>
                                        </p:tav>
                                        <p:tav tm="100000">
                                          <p:val>
                                            <p:strVal val="#ppt_y"/>
                                          </p:val>
                                        </p:tav>
                                      </p:tavLst>
                                    </p:anim>
                                  </p:childTnLst>
                                </p:cTn>
                              </p:par>
                              <p:par>
                                <p:cTn id="32" presetID="53" presetClass="entr" presetSubtype="16" fill="hold" nodeType="withEffect">
                                  <p:stCondLst>
                                    <p:cond delay="0"/>
                                  </p:stCondLst>
                                  <p:childTnLst>
                                    <p:set>
                                      <p:cBhvr>
                                        <p:cTn id="33" dur="1" fill="hold">
                                          <p:stCondLst>
                                            <p:cond delay="0"/>
                                          </p:stCondLst>
                                        </p:cTn>
                                        <p:tgtEl>
                                          <p:spTgt spid="44043"/>
                                        </p:tgtEl>
                                        <p:attrNameLst>
                                          <p:attrName>style.visibility</p:attrName>
                                        </p:attrNameLst>
                                      </p:cBhvr>
                                      <p:to>
                                        <p:strVal val="visible"/>
                                      </p:to>
                                    </p:set>
                                    <p:anim calcmode="lin" valueType="num">
                                      <p:cBhvr>
                                        <p:cTn id="34" dur="500" fill="hold"/>
                                        <p:tgtEl>
                                          <p:spTgt spid="44043"/>
                                        </p:tgtEl>
                                        <p:attrNameLst>
                                          <p:attrName>ppt_w</p:attrName>
                                        </p:attrNameLst>
                                      </p:cBhvr>
                                      <p:tavLst>
                                        <p:tav tm="0">
                                          <p:val>
                                            <p:fltVal val="0"/>
                                          </p:val>
                                        </p:tav>
                                        <p:tav tm="100000">
                                          <p:val>
                                            <p:strVal val="#ppt_w"/>
                                          </p:val>
                                        </p:tav>
                                      </p:tavLst>
                                    </p:anim>
                                    <p:anim calcmode="lin" valueType="num">
                                      <p:cBhvr>
                                        <p:cTn id="35" dur="500" fill="hold"/>
                                        <p:tgtEl>
                                          <p:spTgt spid="44043"/>
                                        </p:tgtEl>
                                        <p:attrNameLst>
                                          <p:attrName>ppt_h</p:attrName>
                                        </p:attrNameLst>
                                      </p:cBhvr>
                                      <p:tavLst>
                                        <p:tav tm="0">
                                          <p:val>
                                            <p:fltVal val="0"/>
                                          </p:val>
                                        </p:tav>
                                        <p:tav tm="100000">
                                          <p:val>
                                            <p:strVal val="#ppt_h"/>
                                          </p:val>
                                        </p:tav>
                                      </p:tavLst>
                                    </p:anim>
                                    <p:animEffect transition="in" filter="fade">
                                      <p:cBhvr>
                                        <p:cTn id="36" dur="500"/>
                                        <p:tgtEl>
                                          <p:spTgt spid="44043"/>
                                        </p:tgtEl>
                                      </p:cBhvr>
                                    </p:animEffect>
                                  </p:childTnLst>
                                </p:cTn>
                              </p:par>
                              <p:par>
                                <p:cTn id="37" presetID="53" presetClass="entr" presetSubtype="16" fill="hold" nodeType="withEffect">
                                  <p:stCondLst>
                                    <p:cond delay="0"/>
                                  </p:stCondLst>
                                  <p:childTnLst>
                                    <p:set>
                                      <p:cBhvr>
                                        <p:cTn id="38" dur="1" fill="hold">
                                          <p:stCondLst>
                                            <p:cond delay="0"/>
                                          </p:stCondLst>
                                        </p:cTn>
                                        <p:tgtEl>
                                          <p:spTgt spid="44044"/>
                                        </p:tgtEl>
                                        <p:attrNameLst>
                                          <p:attrName>style.visibility</p:attrName>
                                        </p:attrNameLst>
                                      </p:cBhvr>
                                      <p:to>
                                        <p:strVal val="visible"/>
                                      </p:to>
                                    </p:set>
                                    <p:anim calcmode="lin" valueType="num">
                                      <p:cBhvr>
                                        <p:cTn id="39" dur="500" fill="hold"/>
                                        <p:tgtEl>
                                          <p:spTgt spid="44044"/>
                                        </p:tgtEl>
                                        <p:attrNameLst>
                                          <p:attrName>ppt_w</p:attrName>
                                        </p:attrNameLst>
                                      </p:cBhvr>
                                      <p:tavLst>
                                        <p:tav tm="0">
                                          <p:val>
                                            <p:fltVal val="0"/>
                                          </p:val>
                                        </p:tav>
                                        <p:tav tm="100000">
                                          <p:val>
                                            <p:strVal val="#ppt_w"/>
                                          </p:val>
                                        </p:tav>
                                      </p:tavLst>
                                    </p:anim>
                                    <p:anim calcmode="lin" valueType="num">
                                      <p:cBhvr>
                                        <p:cTn id="40" dur="500" fill="hold"/>
                                        <p:tgtEl>
                                          <p:spTgt spid="44044"/>
                                        </p:tgtEl>
                                        <p:attrNameLst>
                                          <p:attrName>ppt_h</p:attrName>
                                        </p:attrNameLst>
                                      </p:cBhvr>
                                      <p:tavLst>
                                        <p:tav tm="0">
                                          <p:val>
                                            <p:fltVal val="0"/>
                                          </p:val>
                                        </p:tav>
                                        <p:tav tm="100000">
                                          <p:val>
                                            <p:strVal val="#ppt_h"/>
                                          </p:val>
                                        </p:tav>
                                      </p:tavLst>
                                    </p:anim>
                                    <p:animEffect transition="in" filter="fade">
                                      <p:cBhvr>
                                        <p:cTn id="41" dur="500"/>
                                        <p:tgtEl>
                                          <p:spTgt spid="4404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44045"/>
                                        </p:tgtEl>
                                        <p:attrNameLst>
                                          <p:attrName>style.visibility</p:attrName>
                                        </p:attrNameLst>
                                      </p:cBhvr>
                                      <p:to>
                                        <p:strVal val="visible"/>
                                      </p:to>
                                    </p:set>
                                    <p:anim calcmode="lin" valueType="num">
                                      <p:cBhvr>
                                        <p:cTn id="46" dur="500" fill="hold"/>
                                        <p:tgtEl>
                                          <p:spTgt spid="44045"/>
                                        </p:tgtEl>
                                        <p:attrNameLst>
                                          <p:attrName>ppt_w</p:attrName>
                                        </p:attrNameLst>
                                      </p:cBhvr>
                                      <p:tavLst>
                                        <p:tav tm="0">
                                          <p:val>
                                            <p:fltVal val="0"/>
                                          </p:val>
                                        </p:tav>
                                        <p:tav tm="100000">
                                          <p:val>
                                            <p:strVal val="#ppt_w"/>
                                          </p:val>
                                        </p:tav>
                                      </p:tavLst>
                                    </p:anim>
                                    <p:anim calcmode="lin" valueType="num">
                                      <p:cBhvr>
                                        <p:cTn id="47" dur="500" fill="hold"/>
                                        <p:tgtEl>
                                          <p:spTgt spid="44045"/>
                                        </p:tgtEl>
                                        <p:attrNameLst>
                                          <p:attrName>ppt_h</p:attrName>
                                        </p:attrNameLst>
                                      </p:cBhvr>
                                      <p:tavLst>
                                        <p:tav tm="0">
                                          <p:val>
                                            <p:fltVal val="0"/>
                                          </p:val>
                                        </p:tav>
                                        <p:tav tm="100000">
                                          <p:val>
                                            <p:strVal val="#ppt_h"/>
                                          </p:val>
                                        </p:tav>
                                      </p:tavLst>
                                    </p:anim>
                                    <p:animEffect transition="in" filter="fade">
                                      <p:cBhvr>
                                        <p:cTn id="48" dur="500"/>
                                        <p:tgtEl>
                                          <p:spTgt spid="44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P spid="44041" grpId="0"/>
      <p:bldP spid="44042" grpId="0"/>
      <p:bldP spid="440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7"/>
          <p:cNvSpPr>
            <a:spLocks noChangeArrowheads="1"/>
          </p:cNvSpPr>
          <p:nvPr/>
        </p:nvSpPr>
        <p:spPr bwMode="auto">
          <a:xfrm>
            <a:off x="280988" y="1371600"/>
            <a:ext cx="8175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b="1" u="sng">
                <a:solidFill>
                  <a:srgbClr val="FF3300"/>
                </a:solidFill>
                <a:latin typeface="Times New Roman" pitchFamily="18" charset="0"/>
                <a:cs typeface="Times New Roman" pitchFamily="18" charset="0"/>
              </a:rPr>
              <a:t>VD:</a:t>
            </a:r>
            <a:r>
              <a:rPr lang="en-US">
                <a:latin typeface="Times New Roman" pitchFamily="18" charset="0"/>
                <a:cs typeface="Times New Roman" pitchFamily="18" charset="0"/>
              </a:rPr>
              <a:t> </a:t>
            </a:r>
            <a:r>
              <a:rPr lang="en-US">
                <a:solidFill>
                  <a:srgbClr val="0000CC"/>
                </a:solidFill>
                <a:latin typeface="Times New Roman" pitchFamily="18" charset="0"/>
                <a:cs typeface="Times New Roman" pitchFamily="18" charset="0"/>
              </a:rPr>
              <a:t>Điều chế tơ nilon - 6,6 thuộc poliamit</a:t>
            </a:r>
          </a:p>
        </p:txBody>
      </p:sp>
      <p:graphicFrame>
        <p:nvGraphicFramePr>
          <p:cNvPr id="19" name="Object 18"/>
          <p:cNvGraphicFramePr>
            <a:graphicFrameLocks noChangeAspect="1"/>
          </p:cNvGraphicFramePr>
          <p:nvPr>
            <p:extLst>
              <p:ext uri="{D42A27DB-BD31-4B8C-83A1-F6EECF244321}">
                <p14:modId xmlns:p14="http://schemas.microsoft.com/office/powerpoint/2010/main" val="537177620"/>
              </p:ext>
            </p:extLst>
          </p:nvPr>
        </p:nvGraphicFramePr>
        <p:xfrm>
          <a:off x="1" y="2133600"/>
          <a:ext cx="3429000" cy="685800"/>
        </p:xfrm>
        <a:graphic>
          <a:graphicData uri="http://schemas.openxmlformats.org/presentationml/2006/ole">
            <mc:AlternateContent xmlns:mc="http://schemas.openxmlformats.org/markup-compatibility/2006">
              <mc:Choice xmlns:v="urn:schemas-microsoft-com:vml" Requires="v">
                <p:oleObj spid="_x0000_s7170" name="Equation" r:id="rId3" imgW="1384300" imgH="228600" progId="Equation.DSMT4">
                  <p:embed/>
                </p:oleObj>
              </mc:Choice>
              <mc:Fallback>
                <p:oleObj name="Equation" r:id="rId3" imgW="1384300" imgH="228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2133600"/>
                        <a:ext cx="3429000" cy="685800"/>
                      </a:xfrm>
                      <a:prstGeom prst="rect">
                        <a:avLst/>
                      </a:prstGeom>
                      <a:noFill/>
                      <a:ln>
                        <a:noFill/>
                      </a:ln>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447473655"/>
              </p:ext>
            </p:extLst>
          </p:nvPr>
        </p:nvGraphicFramePr>
        <p:xfrm>
          <a:off x="3581400" y="2209800"/>
          <a:ext cx="4089400" cy="609600"/>
        </p:xfrm>
        <a:graphic>
          <a:graphicData uri="http://schemas.openxmlformats.org/presentationml/2006/ole">
            <mc:AlternateContent xmlns:mc="http://schemas.openxmlformats.org/markup-compatibility/2006">
              <mc:Choice xmlns:v="urn:schemas-microsoft-com:vml" Requires="v">
                <p:oleObj spid="_x0000_s7171" name="Equation" r:id="rId5" imgW="1803400" imgH="228600" progId="Equation.DSMT4">
                  <p:embed/>
                </p:oleObj>
              </mc:Choice>
              <mc:Fallback>
                <p:oleObj name="Equation" r:id="rId5" imgW="1803400" imgH="228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1400" y="2209800"/>
                        <a:ext cx="4089400" cy="609600"/>
                      </a:xfrm>
                      <a:prstGeom prst="rect">
                        <a:avLst/>
                      </a:prstGeom>
                      <a:noFill/>
                      <a:ln>
                        <a:noFill/>
                      </a:ln>
                    </p:spPr>
                  </p:pic>
                </p:oleObj>
              </mc:Fallback>
            </mc:AlternateContent>
          </a:graphicData>
        </a:graphic>
      </p:graphicFrame>
      <p:cxnSp>
        <p:nvCxnSpPr>
          <p:cNvPr id="22" name="Straight Arrow Connector 21"/>
          <p:cNvCxnSpPr/>
          <p:nvPr/>
        </p:nvCxnSpPr>
        <p:spPr>
          <a:xfrm>
            <a:off x="7985125" y="2362200"/>
            <a:ext cx="8255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graphicFrame>
        <p:nvGraphicFramePr>
          <p:cNvPr id="23" name="Object 22"/>
          <p:cNvGraphicFramePr>
            <a:graphicFrameLocks noChangeAspect="1"/>
          </p:cNvGraphicFramePr>
          <p:nvPr>
            <p:extLst>
              <p:ext uri="{D42A27DB-BD31-4B8C-83A1-F6EECF244321}">
                <p14:modId xmlns:p14="http://schemas.microsoft.com/office/powerpoint/2010/main" val="2761911616"/>
              </p:ext>
            </p:extLst>
          </p:nvPr>
        </p:nvGraphicFramePr>
        <p:xfrm>
          <a:off x="658523" y="4267200"/>
          <a:ext cx="7694613" cy="711200"/>
        </p:xfrm>
        <a:graphic>
          <a:graphicData uri="http://schemas.openxmlformats.org/presentationml/2006/ole">
            <mc:AlternateContent xmlns:mc="http://schemas.openxmlformats.org/markup-compatibility/2006">
              <mc:Choice xmlns:v="urn:schemas-microsoft-com:vml" Requires="v">
                <p:oleObj spid="_x0000_s7172" name="Equation" r:id="rId7" imgW="3098800" imgH="228600" progId="Equation.DSMT4">
                  <p:embed/>
                </p:oleObj>
              </mc:Choice>
              <mc:Fallback>
                <p:oleObj name="Equation" r:id="rId7" imgW="3098800" imgH="2286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8523" y="4267200"/>
                        <a:ext cx="7694613" cy="711200"/>
                      </a:xfrm>
                      <a:prstGeom prst="rect">
                        <a:avLst/>
                      </a:prstGeom>
                      <a:noFill/>
                      <a:ln>
                        <a:noFill/>
                      </a:ln>
                    </p:spPr>
                  </p:pic>
                </p:oleObj>
              </mc:Fallback>
            </mc:AlternateContent>
          </a:graphicData>
        </a:graphic>
      </p:graphicFrame>
      <p:sp>
        <p:nvSpPr>
          <p:cNvPr id="24" name="Rectangle 9"/>
          <p:cNvSpPr>
            <a:spLocks noChangeArrowheads="1"/>
          </p:cNvSpPr>
          <p:nvPr/>
        </p:nvSpPr>
        <p:spPr bwMode="auto">
          <a:xfrm>
            <a:off x="318655" y="3151981"/>
            <a:ext cx="3360215"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r>
              <a:rPr lang="en-US" sz="2800">
                <a:solidFill>
                  <a:srgbClr val="C00000"/>
                </a:solidFill>
                <a:latin typeface="Times New Roman" pitchFamily="18" charset="0"/>
                <a:cs typeface="Times New Roman" pitchFamily="18" charset="0"/>
              </a:rPr>
              <a:t>Hexanmetylen điamin</a:t>
            </a:r>
          </a:p>
        </p:txBody>
      </p:sp>
      <p:sp>
        <p:nvSpPr>
          <p:cNvPr id="25" name="TextBox 11"/>
          <p:cNvSpPr txBox="1">
            <a:spLocks noChangeArrowheads="1"/>
          </p:cNvSpPr>
          <p:nvPr/>
        </p:nvSpPr>
        <p:spPr bwMode="auto">
          <a:xfrm>
            <a:off x="4613997" y="3151981"/>
            <a:ext cx="1787669" cy="5232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eaLnBrk="1" hangingPunct="1"/>
            <a:r>
              <a:rPr lang="en-US">
                <a:solidFill>
                  <a:srgbClr val="C00000"/>
                </a:solidFill>
                <a:latin typeface="Times New Roman" pitchFamily="18" charset="0"/>
                <a:cs typeface="Times New Roman" pitchFamily="18" charset="0"/>
              </a:rPr>
              <a:t>Axit ađipic</a:t>
            </a:r>
          </a:p>
        </p:txBody>
      </p:sp>
      <p:sp>
        <p:nvSpPr>
          <p:cNvPr id="26" name="Rectangle 25"/>
          <p:cNvSpPr>
            <a:spLocks noChangeArrowheads="1"/>
          </p:cNvSpPr>
          <p:nvPr/>
        </p:nvSpPr>
        <p:spPr bwMode="auto">
          <a:xfrm>
            <a:off x="4210772" y="5100637"/>
            <a:ext cx="2258952" cy="523220"/>
          </a:xfrm>
          <a:prstGeom prst="rect">
            <a:avLst/>
          </a:prstGeom>
          <a:noFill/>
          <a:ln w="9525">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r>
              <a:rPr lang="en-US" sz="2800" dirty="0" err="1">
                <a:solidFill>
                  <a:srgbClr val="990000"/>
                </a:solidFill>
                <a:latin typeface="Times New Roman" pitchFamily="18" charset="0"/>
                <a:cs typeface="Times New Roman" pitchFamily="18" charset="0"/>
              </a:rPr>
              <a:t>Tơ</a:t>
            </a:r>
            <a:r>
              <a:rPr lang="en-US" sz="2800" dirty="0">
                <a:solidFill>
                  <a:srgbClr val="990000"/>
                </a:solidFill>
                <a:latin typeface="Times New Roman" pitchFamily="18" charset="0"/>
                <a:cs typeface="Times New Roman" pitchFamily="18" charset="0"/>
              </a:rPr>
              <a:t> </a:t>
            </a:r>
            <a:r>
              <a:rPr lang="en-US" sz="2800" dirty="0" err="1">
                <a:solidFill>
                  <a:srgbClr val="990000"/>
                </a:solidFill>
                <a:latin typeface="Times New Roman" pitchFamily="18" charset="0"/>
                <a:cs typeface="Times New Roman" pitchFamily="18" charset="0"/>
              </a:rPr>
              <a:t>nilon</a:t>
            </a:r>
            <a:r>
              <a:rPr lang="en-US" sz="2800" dirty="0">
                <a:solidFill>
                  <a:srgbClr val="990000"/>
                </a:solidFill>
                <a:latin typeface="Times New Roman" pitchFamily="18" charset="0"/>
                <a:cs typeface="Times New Roman" pitchFamily="18" charset="0"/>
              </a:rPr>
              <a:t> - 6,6 </a:t>
            </a:r>
            <a:endParaRPr lang="en-US" sz="2800" dirty="0">
              <a:solidFill>
                <a:srgbClr val="990000"/>
              </a:solidFill>
            </a:endParaRPr>
          </a:p>
        </p:txBody>
      </p:sp>
      <p:pic>
        <p:nvPicPr>
          <p:cNvPr id="38922" name="Picture 16"/>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3" name="Picture 17"/>
          <p:cNvPicPr>
            <a:picLocks noChangeAspect="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0"/>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p:cNvCxnSpPr/>
          <p:nvPr/>
        </p:nvCxnSpPr>
        <p:spPr>
          <a:xfrm>
            <a:off x="596900" y="46482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796232" y="4648200"/>
            <a:ext cx="3048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 Box 3"/>
          <p:cNvSpPr txBox="1">
            <a:spLocks noChangeArrowheads="1"/>
          </p:cNvSpPr>
          <p:nvPr/>
        </p:nvSpPr>
        <p:spPr bwMode="auto">
          <a:xfrm>
            <a:off x="304800" y="660400"/>
            <a:ext cx="77724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a:spcBef>
                <a:spcPct val="20000"/>
              </a:spcBef>
            </a:pPr>
            <a:r>
              <a:rPr lang="en-US" b="1" dirty="0" smtClean="0">
                <a:solidFill>
                  <a:srgbClr val="0000CC"/>
                </a:solidFill>
                <a:latin typeface="VNI-Times" pitchFamily="2" charset="0"/>
              </a:rPr>
              <a:t>VD : </a:t>
            </a:r>
            <a:r>
              <a:rPr lang="en-US" b="1" i="1" dirty="0" err="1">
                <a:solidFill>
                  <a:srgbClr val="0000CC"/>
                </a:solidFill>
              </a:rPr>
              <a:t>Phản</a:t>
            </a:r>
            <a:r>
              <a:rPr lang="en-US" b="1" i="1" dirty="0">
                <a:solidFill>
                  <a:srgbClr val="0000CC"/>
                </a:solidFill>
              </a:rPr>
              <a:t> </a:t>
            </a:r>
            <a:r>
              <a:rPr lang="en-US" b="1" i="1" dirty="0" err="1">
                <a:solidFill>
                  <a:srgbClr val="0000CC"/>
                </a:solidFill>
              </a:rPr>
              <a:t>ứng</a:t>
            </a:r>
            <a:r>
              <a:rPr lang="en-US" b="1" i="1" dirty="0">
                <a:solidFill>
                  <a:srgbClr val="0000CC"/>
                </a:solidFill>
              </a:rPr>
              <a:t> </a:t>
            </a:r>
            <a:r>
              <a:rPr lang="en-US" b="1" i="1" dirty="0" err="1">
                <a:solidFill>
                  <a:srgbClr val="0000CC"/>
                </a:solidFill>
              </a:rPr>
              <a:t>trùng</a:t>
            </a:r>
            <a:r>
              <a:rPr lang="en-US" b="1" i="1" dirty="0">
                <a:solidFill>
                  <a:srgbClr val="0000CC"/>
                </a:solidFill>
              </a:rPr>
              <a:t> </a:t>
            </a:r>
            <a:r>
              <a:rPr lang="en-US" b="1" i="1" dirty="0" err="1" smtClean="0">
                <a:solidFill>
                  <a:srgbClr val="0000CC"/>
                </a:solidFill>
              </a:rPr>
              <a:t>ngưng</a:t>
            </a:r>
            <a:r>
              <a:rPr lang="en-US" b="1" i="1" dirty="0" smtClean="0">
                <a:solidFill>
                  <a:srgbClr val="0000CC"/>
                </a:solidFill>
              </a:rPr>
              <a:t> </a:t>
            </a:r>
            <a:endParaRPr lang="en-US" b="1" dirty="0">
              <a:solidFill>
                <a:srgbClr val="0000CC"/>
              </a:solidFill>
              <a:latin typeface="VNI-Times" pitchFamily="2" charset="0"/>
            </a:endParaRPr>
          </a:p>
        </p:txBody>
      </p:sp>
    </p:spTree>
    <p:extLst>
      <p:ext uri="{BB962C8B-B14F-4D97-AF65-F5344CB8AC3E}">
        <p14:creationId xmlns:p14="http://schemas.microsoft.com/office/powerpoint/2010/main" val="28723722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16" presetClass="entr" presetSubtype="21"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barn(inVertical)">
                                      <p:cBhvr>
                                        <p:cTn id="29" dur="500"/>
                                        <p:tgtEl>
                                          <p:spTgt spid="2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3" presetClass="entr" presetSubtype="16" fill="hold" nodeType="click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par>
                                <p:cTn id="37" presetID="10"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par>
                                <p:cTn id="40" presetID="10" presetClass="entr" presetSubtype="0"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Admin\Desktop\screen520x924.jpeg"/>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softEdge rad="112500"/>
          </a:effectLst>
        </p:spPr>
      </p:pic>
      <p:sp>
        <p:nvSpPr>
          <p:cNvPr id="5" name="Rectangle 4"/>
          <p:cNvSpPr/>
          <p:nvPr/>
        </p:nvSpPr>
        <p:spPr>
          <a:xfrm>
            <a:off x="0" y="0"/>
            <a:ext cx="9144000" cy="6831013"/>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Tree>
    <p:extLst>
      <p:ext uri="{BB962C8B-B14F-4D97-AF65-F5344CB8AC3E}">
        <p14:creationId xmlns:p14="http://schemas.microsoft.com/office/powerpoint/2010/main" val="39108018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6"/>
          <p:cNvSpPr>
            <a:spLocks noChangeArrowheads="1"/>
          </p:cNvSpPr>
          <p:nvPr/>
        </p:nvSpPr>
        <p:spPr bwMode="ltGray">
          <a:xfrm rot="5400000">
            <a:off x="-2359026" y="1550988"/>
            <a:ext cx="4824413" cy="4770438"/>
          </a:xfrm>
          <a:custGeom>
            <a:avLst/>
            <a:gdLst>
              <a:gd name="T0" fmla="*/ 2412207 w 21600"/>
              <a:gd name="T1" fmla="*/ 0 h 21600"/>
              <a:gd name="T2" fmla="*/ 36183 w 21600"/>
              <a:gd name="T3" fmla="*/ 2349441 h 21600"/>
              <a:gd name="T4" fmla="*/ 2412207 w 21600"/>
              <a:gd name="T5" fmla="*/ 71115 h 21600"/>
              <a:gd name="T6" fmla="*/ 4788230 w 21600"/>
              <a:gd name="T7" fmla="*/ 2349441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solidFill>
            <a:schemeClr val="bg1"/>
          </a:solidFill>
          <a:ln w="25400" algn="ctr">
            <a:solidFill>
              <a:srgbClr val="4BACC6"/>
            </a:solidFill>
            <a:miter lim="800000"/>
            <a:headEnd/>
            <a:tailEnd/>
          </a:ln>
        </p:spPr>
        <p:txBody>
          <a:bodyPr rot="10800000" vert="eaVert" wrap="none" anchor="ctr"/>
          <a:lstStyle/>
          <a:p>
            <a:pPr fontAlgn="auto">
              <a:spcBef>
                <a:spcPts val="0"/>
              </a:spcBef>
              <a:spcAft>
                <a:spcPts val="0"/>
              </a:spcAft>
              <a:defRPr/>
            </a:pPr>
            <a:endParaRPr lang="en-US" sz="1800">
              <a:solidFill>
                <a:schemeClr val="dk1"/>
              </a:solidFill>
              <a:latin typeface="+mn-lt"/>
            </a:endParaRPr>
          </a:p>
        </p:txBody>
      </p:sp>
      <p:grpSp>
        <p:nvGrpSpPr>
          <p:cNvPr id="12291" name="AutoShape 47"/>
          <p:cNvGrpSpPr>
            <a:grpSpLocks/>
          </p:cNvGrpSpPr>
          <p:nvPr/>
        </p:nvGrpSpPr>
        <p:grpSpPr bwMode="auto">
          <a:xfrm>
            <a:off x="0" y="1685925"/>
            <a:ext cx="2266950" cy="4333875"/>
            <a:chOff x="-96" y="1075"/>
            <a:chExt cx="1428" cy="2730"/>
          </a:xfrm>
        </p:grpSpPr>
        <p:pic>
          <p:nvPicPr>
            <p:cNvPr id="12333" name="AutoShape 4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96" y="1075"/>
              <a:ext cx="1428" cy="2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34" name="Text Box 5"/>
            <p:cNvSpPr txBox="1">
              <a:spLocks noChangeArrowheads="1"/>
            </p:cNvSpPr>
            <p:nvPr/>
          </p:nvSpPr>
          <p:spPr bwMode="auto">
            <a:xfrm rot="5400000">
              <a:off x="-475" y="1999"/>
              <a:ext cx="2540" cy="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endParaRPr lang="en-US" sz="1800">
                <a:latin typeface="Calibri" pitchFamily="34" charset="0"/>
                <a:cs typeface="Arial" charset="0"/>
              </a:endParaRPr>
            </a:p>
          </p:txBody>
        </p:sp>
      </p:grpSp>
      <p:grpSp>
        <p:nvGrpSpPr>
          <p:cNvPr id="12292" name="Group 60"/>
          <p:cNvGrpSpPr>
            <a:grpSpLocks/>
          </p:cNvGrpSpPr>
          <p:nvPr/>
        </p:nvGrpSpPr>
        <p:grpSpPr bwMode="auto">
          <a:xfrm>
            <a:off x="1835150" y="2455863"/>
            <a:ext cx="381000" cy="381000"/>
            <a:chOff x="2078" y="1680"/>
            <a:chExt cx="1615" cy="1615"/>
          </a:xfrm>
        </p:grpSpPr>
        <p:sp>
          <p:nvSpPr>
            <p:cNvPr id="1232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1232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22" name="Oval 63"/>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p:spPr>
          <p:txBody>
            <a:bodyPr wrap="none" anchor="ctr">
              <a:spAutoFit/>
            </a:bodyPr>
            <a:lstStyle/>
            <a:p>
              <a:pPr fontAlgn="auto">
                <a:spcBef>
                  <a:spcPts val="0"/>
                </a:spcBef>
                <a:spcAft>
                  <a:spcPts val="0"/>
                </a:spcAft>
                <a:defRPr/>
              </a:pPr>
              <a:endParaRPr lang="en-US" sz="1800">
                <a:latin typeface="+mn-lt"/>
              </a:endParaRPr>
            </a:p>
          </p:txBody>
        </p:sp>
        <p:sp>
          <p:nvSpPr>
            <p:cNvPr id="12330" name="Oval 64"/>
            <p:cNvSpPr>
              <a:spLocks noChangeArrowheads="1"/>
            </p:cNvSpPr>
            <p:nvPr/>
          </p:nvSpPr>
          <p:spPr bwMode="gray">
            <a:xfrm>
              <a:off x="2254" y="1856"/>
              <a:ext cx="1262" cy="1264"/>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4" name="Oval 65"/>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p:spPr>
          <p:txBody>
            <a:bodyPr anchor="ctr">
              <a:spAutoFit/>
            </a:bodyPr>
            <a:lstStyle/>
            <a:p>
              <a:pPr fontAlgn="auto">
                <a:spcBef>
                  <a:spcPts val="0"/>
                </a:spcBef>
                <a:spcAft>
                  <a:spcPts val="0"/>
                </a:spcAft>
                <a:defRPr/>
              </a:pPr>
              <a:endParaRPr lang="en-US" sz="1800">
                <a:latin typeface="+mn-lt"/>
              </a:endParaRPr>
            </a:p>
          </p:txBody>
        </p:sp>
        <p:sp>
          <p:nvSpPr>
            <p:cNvPr id="12332" name="Oval 66"/>
            <p:cNvSpPr>
              <a:spLocks noChangeArrowheads="1"/>
            </p:cNvSpPr>
            <p:nvPr/>
          </p:nvSpPr>
          <p:spPr bwMode="gray">
            <a:xfrm>
              <a:off x="2337" y="1939"/>
              <a:ext cx="1096" cy="1098"/>
            </a:xfrm>
            <a:prstGeom prst="ellipse">
              <a:avLst/>
            </a:prstGeom>
            <a:solidFill>
              <a:srgbClr val="00B05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grpSp>
        <p:nvGrpSpPr>
          <p:cNvPr id="12293" name="Group 67"/>
          <p:cNvGrpSpPr>
            <a:grpSpLocks/>
          </p:cNvGrpSpPr>
          <p:nvPr/>
        </p:nvGrpSpPr>
        <p:grpSpPr bwMode="auto">
          <a:xfrm>
            <a:off x="2133600" y="3648075"/>
            <a:ext cx="381000" cy="381000"/>
            <a:chOff x="2078" y="1680"/>
            <a:chExt cx="1615" cy="1615"/>
          </a:xfrm>
        </p:grpSpPr>
        <p:sp>
          <p:nvSpPr>
            <p:cNvPr id="1232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1232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29" name="Oval 70"/>
            <p:cNvSpPr>
              <a:spLocks noChangeArrowheads="1"/>
            </p:cNvSpPr>
            <p:nvPr/>
          </p:nvSpPr>
          <p:spPr bwMode="gray">
            <a:xfrm>
              <a:off x="2253" y="1855"/>
              <a:ext cx="1265"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p:spPr>
          <p:txBody>
            <a:bodyPr wrap="none" anchor="ctr">
              <a:spAutoFit/>
            </a:bodyPr>
            <a:lstStyle/>
            <a:p>
              <a:pPr fontAlgn="auto">
                <a:spcBef>
                  <a:spcPts val="0"/>
                </a:spcBef>
                <a:spcAft>
                  <a:spcPts val="0"/>
                </a:spcAft>
                <a:defRPr/>
              </a:pPr>
              <a:endParaRPr lang="en-US" sz="1800">
                <a:latin typeface="+mn-lt"/>
              </a:endParaRPr>
            </a:p>
          </p:txBody>
        </p:sp>
        <p:sp>
          <p:nvSpPr>
            <p:cNvPr id="12324" name="Oval 71"/>
            <p:cNvSpPr>
              <a:spLocks noChangeArrowheads="1"/>
            </p:cNvSpPr>
            <p:nvPr/>
          </p:nvSpPr>
          <p:spPr bwMode="gray">
            <a:xfrm>
              <a:off x="2254" y="1856"/>
              <a:ext cx="1262" cy="1264"/>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31" name="Oval 72"/>
            <p:cNvSpPr>
              <a:spLocks noChangeArrowheads="1"/>
            </p:cNvSpPr>
            <p:nvPr/>
          </p:nvSpPr>
          <p:spPr bwMode="gray">
            <a:xfrm>
              <a:off x="2334" y="1936"/>
              <a:ext cx="1097"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p:spPr>
          <p:txBody>
            <a:bodyPr anchor="ctr">
              <a:spAutoFit/>
            </a:bodyPr>
            <a:lstStyle/>
            <a:p>
              <a:pPr fontAlgn="auto">
                <a:spcBef>
                  <a:spcPts val="0"/>
                </a:spcBef>
                <a:spcAft>
                  <a:spcPts val="0"/>
                </a:spcAft>
                <a:defRPr/>
              </a:pPr>
              <a:endParaRPr lang="en-US" sz="1800">
                <a:latin typeface="+mn-lt"/>
              </a:endParaRPr>
            </a:p>
          </p:txBody>
        </p:sp>
        <p:sp>
          <p:nvSpPr>
            <p:cNvPr id="12326" name="Oval 73"/>
            <p:cNvSpPr>
              <a:spLocks noChangeArrowheads="1"/>
            </p:cNvSpPr>
            <p:nvPr/>
          </p:nvSpPr>
          <p:spPr bwMode="gray">
            <a:xfrm>
              <a:off x="2337" y="1939"/>
              <a:ext cx="1096" cy="1098"/>
            </a:xfrm>
            <a:prstGeom prst="ellipse">
              <a:avLst/>
            </a:prstGeom>
            <a:solidFill>
              <a:srgbClr val="00B05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grpSp>
        <p:nvGrpSpPr>
          <p:cNvPr id="12294" name="Group 74"/>
          <p:cNvGrpSpPr>
            <a:grpSpLocks/>
          </p:cNvGrpSpPr>
          <p:nvPr/>
        </p:nvGrpSpPr>
        <p:grpSpPr bwMode="auto">
          <a:xfrm>
            <a:off x="1898659" y="4879975"/>
            <a:ext cx="339715" cy="381000"/>
            <a:chOff x="2078" y="1680"/>
            <a:chExt cx="1615" cy="1615"/>
          </a:xfrm>
          <a:solidFill>
            <a:srgbClr val="CC3300"/>
          </a:solidFill>
        </p:grpSpPr>
        <p:sp>
          <p:nvSpPr>
            <p:cNvPr id="12315" name="Oval 75"/>
            <p:cNvSpPr>
              <a:spLocks noChangeArrowheads="1"/>
            </p:cNvSpPr>
            <p:nvPr/>
          </p:nvSpPr>
          <p:spPr bwMode="gray">
            <a:xfrm>
              <a:off x="2078" y="1680"/>
              <a:ext cx="1615" cy="1615"/>
            </a:xfrm>
            <a:prstGeom prst="ellipse">
              <a:avLst/>
            </a:prstGeom>
            <a:grp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12316" name="Oval 76"/>
            <p:cNvSpPr>
              <a:spLocks noChangeArrowheads="1"/>
            </p:cNvSpPr>
            <p:nvPr/>
          </p:nvSpPr>
          <p:spPr bwMode="gray">
            <a:xfrm>
              <a:off x="2170" y="1771"/>
              <a:ext cx="1430" cy="1430"/>
            </a:xfrm>
            <a:prstGeom prst="ellipse">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36" name="Oval 77"/>
            <p:cNvSpPr>
              <a:spLocks noChangeArrowheads="1"/>
            </p:cNvSpPr>
            <p:nvPr/>
          </p:nvSpPr>
          <p:spPr bwMode="gray">
            <a:xfrm>
              <a:off x="2253" y="1855"/>
              <a:ext cx="1265" cy="1265"/>
            </a:xfrm>
            <a:prstGeom prst="ellipse">
              <a:avLst/>
            </a:prstGeom>
            <a:grpFill/>
            <a:ln>
              <a:noFill/>
            </a:ln>
            <a:effectLst/>
            <a:extLst/>
          </p:spPr>
          <p:txBody>
            <a:bodyPr wrap="none" anchor="ctr">
              <a:spAutoFit/>
            </a:bodyPr>
            <a:lstStyle/>
            <a:p>
              <a:pPr fontAlgn="auto">
                <a:spcBef>
                  <a:spcPts val="0"/>
                </a:spcBef>
                <a:spcAft>
                  <a:spcPts val="0"/>
                </a:spcAft>
                <a:defRPr/>
              </a:pPr>
              <a:endParaRPr lang="en-US" sz="1800">
                <a:latin typeface="+mn-lt"/>
              </a:endParaRPr>
            </a:p>
          </p:txBody>
        </p:sp>
        <p:sp>
          <p:nvSpPr>
            <p:cNvPr id="12318" name="Oval 78"/>
            <p:cNvSpPr>
              <a:spLocks noChangeArrowheads="1"/>
            </p:cNvSpPr>
            <p:nvPr/>
          </p:nvSpPr>
          <p:spPr bwMode="gray">
            <a:xfrm>
              <a:off x="2254" y="1856"/>
              <a:ext cx="1262" cy="1264"/>
            </a:xfrm>
            <a:prstGeom prst="ellipse">
              <a:avLst/>
            </a:prstGeom>
            <a:grp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38" name="Oval 79"/>
            <p:cNvSpPr>
              <a:spLocks noChangeArrowheads="1"/>
            </p:cNvSpPr>
            <p:nvPr/>
          </p:nvSpPr>
          <p:spPr bwMode="gray">
            <a:xfrm>
              <a:off x="2334" y="1936"/>
              <a:ext cx="1097" cy="1104"/>
            </a:xfrm>
            <a:prstGeom prst="ellipse">
              <a:avLst/>
            </a:prstGeom>
            <a:grpFill/>
            <a:ln>
              <a:noFill/>
            </a:ln>
            <a:effectLst/>
            <a:extLst/>
          </p:spPr>
          <p:txBody>
            <a:bodyPr anchor="ctr">
              <a:spAutoFit/>
            </a:bodyPr>
            <a:lstStyle/>
            <a:p>
              <a:pPr fontAlgn="auto">
                <a:spcBef>
                  <a:spcPts val="0"/>
                </a:spcBef>
                <a:spcAft>
                  <a:spcPts val="0"/>
                </a:spcAft>
                <a:defRPr/>
              </a:pPr>
              <a:endParaRPr lang="en-US" sz="1800">
                <a:latin typeface="+mn-lt"/>
              </a:endParaRPr>
            </a:p>
          </p:txBody>
        </p:sp>
        <p:sp>
          <p:nvSpPr>
            <p:cNvPr id="12320" name="Oval 80"/>
            <p:cNvSpPr>
              <a:spLocks noChangeArrowheads="1"/>
            </p:cNvSpPr>
            <p:nvPr/>
          </p:nvSpPr>
          <p:spPr bwMode="gray">
            <a:xfrm>
              <a:off x="2337" y="1939"/>
              <a:ext cx="1096" cy="1098"/>
            </a:xfrm>
            <a:prstGeom prst="ellipse">
              <a:avLst/>
            </a:prstGeom>
            <a:grp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grpSp>
        <p:nvGrpSpPr>
          <p:cNvPr id="12295" name="Group 81"/>
          <p:cNvGrpSpPr>
            <a:grpSpLocks/>
          </p:cNvGrpSpPr>
          <p:nvPr/>
        </p:nvGrpSpPr>
        <p:grpSpPr bwMode="auto">
          <a:xfrm>
            <a:off x="1403350" y="5424488"/>
            <a:ext cx="355600" cy="381000"/>
            <a:chOff x="2078" y="1680"/>
            <a:chExt cx="1615" cy="1615"/>
          </a:xfrm>
        </p:grpSpPr>
        <p:sp>
          <p:nvSpPr>
            <p:cNvPr id="12309" name="Oval 8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12310" name="Oval 8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43" name="Oval 84"/>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p:spPr>
          <p:txBody>
            <a:bodyPr wrap="none" anchor="ctr">
              <a:spAutoFit/>
            </a:bodyPr>
            <a:lstStyle/>
            <a:p>
              <a:pPr fontAlgn="auto">
                <a:spcBef>
                  <a:spcPts val="0"/>
                </a:spcBef>
                <a:spcAft>
                  <a:spcPts val="0"/>
                </a:spcAft>
                <a:defRPr/>
              </a:pPr>
              <a:endParaRPr lang="en-US" sz="1800">
                <a:latin typeface="+mn-lt"/>
              </a:endParaRPr>
            </a:p>
          </p:txBody>
        </p:sp>
        <p:sp>
          <p:nvSpPr>
            <p:cNvPr id="12312" name="Oval 85"/>
            <p:cNvSpPr>
              <a:spLocks noChangeArrowheads="1"/>
            </p:cNvSpPr>
            <p:nvPr/>
          </p:nvSpPr>
          <p:spPr bwMode="gray">
            <a:xfrm>
              <a:off x="2254" y="1856"/>
              <a:ext cx="1262" cy="1264"/>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45" name="Oval 86"/>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p:spPr>
          <p:txBody>
            <a:bodyPr anchor="ctr">
              <a:spAutoFit/>
            </a:bodyPr>
            <a:lstStyle/>
            <a:p>
              <a:pPr fontAlgn="auto">
                <a:spcBef>
                  <a:spcPts val="0"/>
                </a:spcBef>
                <a:spcAft>
                  <a:spcPts val="0"/>
                </a:spcAft>
                <a:defRPr/>
              </a:pPr>
              <a:endParaRPr lang="en-US" sz="1800">
                <a:latin typeface="+mn-lt"/>
              </a:endParaRPr>
            </a:p>
          </p:txBody>
        </p:sp>
        <p:sp>
          <p:nvSpPr>
            <p:cNvPr id="12314" name="Oval 87"/>
            <p:cNvSpPr>
              <a:spLocks noChangeArrowheads="1"/>
            </p:cNvSpPr>
            <p:nvPr/>
          </p:nvSpPr>
          <p:spPr bwMode="gray">
            <a:xfrm>
              <a:off x="2337" y="1939"/>
              <a:ext cx="1096" cy="1098"/>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sp>
        <p:nvSpPr>
          <p:cNvPr id="52" name="Rectangle 51"/>
          <p:cNvSpPr/>
          <p:nvPr/>
        </p:nvSpPr>
        <p:spPr>
          <a:xfrm>
            <a:off x="0" y="25400"/>
            <a:ext cx="9144000" cy="6831013"/>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7" name="Double Bracket 56"/>
          <p:cNvSpPr/>
          <p:nvPr/>
        </p:nvSpPr>
        <p:spPr>
          <a:xfrm>
            <a:off x="1066800" y="228600"/>
            <a:ext cx="7929563" cy="1447800"/>
          </a:xfrm>
          <a:prstGeom prst="bracketPair">
            <a:avLst/>
          </a:prstGeom>
          <a:solidFill>
            <a:schemeClr val="accent3">
              <a:lumMod val="40000"/>
              <a:lumOff val="60000"/>
            </a:schemeClr>
          </a:solidFill>
        </p:spPr>
        <p:style>
          <a:lnRef idx="3">
            <a:schemeClr val="accent2"/>
          </a:lnRef>
          <a:fillRef idx="0">
            <a:schemeClr val="accent2"/>
          </a:fillRef>
          <a:effectRef idx="2">
            <a:schemeClr val="accent2"/>
          </a:effectRef>
          <a:fontRef idx="minor">
            <a:schemeClr val="tx1"/>
          </a:fontRef>
        </p:style>
        <p:txBody>
          <a:bodyPr anchor="ctr"/>
          <a:lstStyle/>
          <a:p>
            <a:pPr algn="ctr" eaLnBrk="0" hangingPunct="0">
              <a:defRPr/>
            </a:pPr>
            <a:endParaRPr lang="en-US" sz="1800"/>
          </a:p>
        </p:txBody>
      </p:sp>
      <p:sp>
        <p:nvSpPr>
          <p:cNvPr id="12298" name="AutoShape 48"/>
          <p:cNvSpPr>
            <a:spLocks noChangeArrowheads="1"/>
          </p:cNvSpPr>
          <p:nvPr/>
        </p:nvSpPr>
        <p:spPr bwMode="auto">
          <a:xfrm>
            <a:off x="2590800" y="3429000"/>
            <a:ext cx="5105400" cy="762000"/>
          </a:xfrm>
          <a:prstGeom prst="roundRect">
            <a:avLst>
              <a:gd name="adj" fmla="val 16667"/>
            </a:avLst>
          </a:prstGeom>
          <a:solidFill>
            <a:schemeClr val="folHlink"/>
          </a:solidFill>
          <a:ln w="9525">
            <a:solidFill>
              <a:schemeClr val="tx1"/>
            </a:solidFill>
            <a:round/>
            <a:headEnd/>
            <a:tailEnd/>
          </a:ln>
        </p:spPr>
        <p:txBody>
          <a:bodyPr wrap="none" anchor="ctr"/>
          <a:lstStyle/>
          <a:p>
            <a:pPr algn="ctr"/>
            <a:r>
              <a:rPr lang="en-US" b="1">
                <a:solidFill>
                  <a:srgbClr val="990000"/>
                </a:solidFill>
                <a:latin typeface="Times New Roman" pitchFamily="18" charset="0"/>
              </a:rPr>
              <a:t>PHẦN 2: HIỂU BIẾT</a:t>
            </a:r>
          </a:p>
        </p:txBody>
      </p:sp>
      <p:sp>
        <p:nvSpPr>
          <p:cNvPr id="12299" name="AutoShape 50"/>
          <p:cNvSpPr>
            <a:spLocks noChangeArrowheads="1"/>
          </p:cNvSpPr>
          <p:nvPr/>
        </p:nvSpPr>
        <p:spPr bwMode="auto">
          <a:xfrm>
            <a:off x="2286000" y="2209800"/>
            <a:ext cx="5486400" cy="762000"/>
          </a:xfrm>
          <a:prstGeom prst="flowChartTerminator">
            <a:avLst/>
          </a:prstGeom>
          <a:solidFill>
            <a:schemeClr val="folHlink"/>
          </a:solidFill>
          <a:ln w="9525">
            <a:solidFill>
              <a:schemeClr val="tx1"/>
            </a:solidFill>
            <a:miter lim="800000"/>
            <a:headEnd/>
            <a:tailEnd/>
          </a:ln>
        </p:spPr>
        <p:txBody>
          <a:bodyPr wrap="none" anchor="ctr"/>
          <a:lstStyle/>
          <a:p>
            <a:pPr algn="ctr"/>
            <a:r>
              <a:rPr lang="en-US" b="1">
                <a:solidFill>
                  <a:srgbClr val="990000"/>
                </a:solidFill>
                <a:latin typeface="Times New Roman" pitchFamily="18" charset="0"/>
              </a:rPr>
              <a:t>PHẦN 1: KIẾN THỨC</a:t>
            </a:r>
          </a:p>
        </p:txBody>
      </p:sp>
      <p:sp>
        <p:nvSpPr>
          <p:cNvPr id="12301" name="AutoShape 52"/>
          <p:cNvSpPr>
            <a:spLocks noChangeArrowheads="1"/>
          </p:cNvSpPr>
          <p:nvPr/>
        </p:nvSpPr>
        <p:spPr bwMode="auto">
          <a:xfrm>
            <a:off x="1143000" y="228600"/>
            <a:ext cx="7772400" cy="14478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b="1" dirty="0" err="1" smtClean="0">
                <a:solidFill>
                  <a:srgbClr val="000099"/>
                </a:solidFill>
                <a:latin typeface="Times New Roman" pitchFamily="18" charset="0"/>
              </a:rPr>
              <a:t>Bài</a:t>
            </a:r>
            <a:r>
              <a:rPr lang="en-US" b="1" dirty="0" smtClean="0">
                <a:solidFill>
                  <a:srgbClr val="000099"/>
                </a:solidFill>
                <a:latin typeface="Times New Roman" pitchFamily="18" charset="0"/>
              </a:rPr>
              <a:t> 72: ÔN TẬP CHƯƠNG: </a:t>
            </a:r>
            <a:endParaRPr lang="en-US" b="1" dirty="0">
              <a:solidFill>
                <a:srgbClr val="000099"/>
              </a:solidFill>
              <a:latin typeface="Times New Roman" pitchFamily="18" charset="0"/>
            </a:endParaRPr>
          </a:p>
          <a:p>
            <a:pPr algn="ctr"/>
            <a:r>
              <a:rPr lang="en-US" b="1" dirty="0">
                <a:solidFill>
                  <a:srgbClr val="000099"/>
                </a:solidFill>
                <a:latin typeface="Times New Roman" pitchFamily="18" charset="0"/>
              </a:rPr>
              <a:t>POLIME VÀ VẬT LIỆU POLIME</a:t>
            </a:r>
          </a:p>
        </p:txBody>
      </p:sp>
      <p:grpSp>
        <p:nvGrpSpPr>
          <p:cNvPr id="12302" name="Group 81"/>
          <p:cNvGrpSpPr>
            <a:grpSpLocks/>
          </p:cNvGrpSpPr>
          <p:nvPr/>
        </p:nvGrpSpPr>
        <p:grpSpPr bwMode="auto">
          <a:xfrm>
            <a:off x="1403350" y="1855788"/>
            <a:ext cx="355600" cy="381000"/>
            <a:chOff x="2078" y="1680"/>
            <a:chExt cx="1615" cy="1615"/>
          </a:xfrm>
        </p:grpSpPr>
        <p:sp>
          <p:nvSpPr>
            <p:cNvPr id="12303" name="Oval 8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12304" name="Oval 8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sz="1800">
                <a:latin typeface="Calibri" pitchFamily="34" charset="0"/>
                <a:cs typeface="Arial" charset="0"/>
              </a:endParaRPr>
            </a:p>
          </p:txBody>
        </p:sp>
        <p:sp>
          <p:nvSpPr>
            <p:cNvPr id="56" name="Oval 84"/>
            <p:cNvSpPr>
              <a:spLocks noChangeArrowheads="1"/>
            </p:cNvSpPr>
            <p:nvPr/>
          </p:nvSpPr>
          <p:spPr bwMode="gray">
            <a:xfrm>
              <a:off x="2251" y="1855"/>
              <a:ext cx="1262" cy="126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p:spPr>
          <p:txBody>
            <a:bodyPr wrap="none" anchor="ctr">
              <a:spAutoFit/>
            </a:bodyPr>
            <a:lstStyle/>
            <a:p>
              <a:pPr fontAlgn="auto">
                <a:spcBef>
                  <a:spcPts val="0"/>
                </a:spcBef>
                <a:spcAft>
                  <a:spcPts val="0"/>
                </a:spcAft>
                <a:defRPr/>
              </a:pPr>
              <a:endParaRPr lang="en-US" sz="1800">
                <a:latin typeface="+mn-lt"/>
              </a:endParaRPr>
            </a:p>
          </p:txBody>
        </p:sp>
        <p:sp>
          <p:nvSpPr>
            <p:cNvPr id="12306" name="Oval 85"/>
            <p:cNvSpPr>
              <a:spLocks noChangeArrowheads="1"/>
            </p:cNvSpPr>
            <p:nvPr/>
          </p:nvSpPr>
          <p:spPr bwMode="gray">
            <a:xfrm>
              <a:off x="2254" y="1856"/>
              <a:ext cx="1262" cy="1264"/>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59" name="Oval 86"/>
            <p:cNvSpPr>
              <a:spLocks noChangeArrowheads="1"/>
            </p:cNvSpPr>
            <p:nvPr/>
          </p:nvSpPr>
          <p:spPr bwMode="gray">
            <a:xfrm>
              <a:off x="2338" y="1936"/>
              <a:ext cx="1096" cy="110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p:spPr>
          <p:txBody>
            <a:bodyPr anchor="ctr">
              <a:spAutoFit/>
            </a:bodyPr>
            <a:lstStyle/>
            <a:p>
              <a:pPr fontAlgn="auto">
                <a:spcBef>
                  <a:spcPts val="0"/>
                </a:spcBef>
                <a:spcAft>
                  <a:spcPts val="0"/>
                </a:spcAft>
                <a:defRPr/>
              </a:pPr>
              <a:endParaRPr lang="en-US" sz="1800">
                <a:latin typeface="+mn-lt"/>
              </a:endParaRPr>
            </a:p>
          </p:txBody>
        </p:sp>
        <p:sp>
          <p:nvSpPr>
            <p:cNvPr id="12308" name="Oval 87"/>
            <p:cNvSpPr>
              <a:spLocks noChangeArrowheads="1"/>
            </p:cNvSpPr>
            <p:nvPr/>
          </p:nvSpPr>
          <p:spPr bwMode="gray">
            <a:xfrm>
              <a:off x="2337" y="1939"/>
              <a:ext cx="1096" cy="1098"/>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1" name="Group 4"/>
          <p:cNvGrpSpPr>
            <a:grpSpLocks/>
          </p:cNvGrpSpPr>
          <p:nvPr/>
        </p:nvGrpSpPr>
        <p:grpSpPr bwMode="auto">
          <a:xfrm>
            <a:off x="298450" y="-1319213"/>
            <a:ext cx="8312150" cy="7034213"/>
            <a:chOff x="624" y="-370"/>
            <a:chExt cx="3159" cy="2922"/>
          </a:xfrm>
        </p:grpSpPr>
        <p:grpSp>
          <p:nvGrpSpPr>
            <p:cNvPr id="2093" name="Group 5"/>
            <p:cNvGrpSpPr>
              <a:grpSpLocks/>
            </p:cNvGrpSpPr>
            <p:nvPr/>
          </p:nvGrpSpPr>
          <p:grpSpPr bwMode="auto">
            <a:xfrm>
              <a:off x="624" y="0"/>
              <a:ext cx="3159" cy="2552"/>
              <a:chOff x="624" y="0"/>
              <a:chExt cx="3159" cy="2552"/>
            </a:xfrm>
          </p:grpSpPr>
          <p:grpSp>
            <p:nvGrpSpPr>
              <p:cNvPr id="2094" name="Group 6"/>
              <p:cNvGrpSpPr>
                <a:grpSpLocks/>
              </p:cNvGrpSpPr>
              <p:nvPr/>
            </p:nvGrpSpPr>
            <p:grpSpPr bwMode="auto">
              <a:xfrm>
                <a:off x="624" y="0"/>
                <a:ext cx="3159" cy="2552"/>
                <a:chOff x="1300" y="884"/>
                <a:chExt cx="3159" cy="2552"/>
              </a:xfrm>
            </p:grpSpPr>
            <p:sp>
              <p:nvSpPr>
                <p:cNvPr id="2096" name="Freeform 7"/>
                <p:cNvSpPr>
                  <a:spLocks noEditPoints="1"/>
                </p:cNvSpPr>
                <p:nvPr/>
              </p:nvSpPr>
              <p:spPr bwMode="auto">
                <a:xfrm>
                  <a:off x="1300" y="1828"/>
                  <a:ext cx="3159" cy="1608"/>
                </a:xfrm>
                <a:custGeom>
                  <a:avLst/>
                  <a:gdLst>
                    <a:gd name="T0" fmla="*/ 2147483647 w 1613"/>
                    <a:gd name="T1" fmla="*/ 0 h 821"/>
                    <a:gd name="T2" fmla="*/ 2147483647 w 1613"/>
                    <a:gd name="T3" fmla="*/ 0 h 821"/>
                    <a:gd name="T4" fmla="*/ 2147483647 w 1613"/>
                    <a:gd name="T5" fmla="*/ 2147483647 h 821"/>
                    <a:gd name="T6" fmla="*/ 2147483647 w 1613"/>
                    <a:gd name="T7" fmla="*/ 2147483647 h 821"/>
                    <a:gd name="T8" fmla="*/ 2147483647 w 1613"/>
                    <a:gd name="T9" fmla="*/ 2147483647 h 821"/>
                    <a:gd name="T10" fmla="*/ 2147483647 w 1613"/>
                    <a:gd name="T11" fmla="*/ 2147483647 h 821"/>
                    <a:gd name="T12" fmla="*/ 0 w 1613"/>
                    <a:gd name="T13" fmla="*/ 2147483647 h 821"/>
                    <a:gd name="T14" fmla="*/ 0 w 1613"/>
                    <a:gd name="T15" fmla="*/ 2147483647 h 821"/>
                    <a:gd name="T16" fmla="*/ 2147483647 w 1613"/>
                    <a:gd name="T17" fmla="*/ 0 h 821"/>
                    <a:gd name="T18" fmla="*/ 2147483647 w 1613"/>
                    <a:gd name="T19" fmla="*/ 2147483647 h 821"/>
                    <a:gd name="T20" fmla="*/ 2147483647 w 1613"/>
                    <a:gd name="T21" fmla="*/ 2147483647 h 821"/>
                    <a:gd name="T22" fmla="*/ 2147483647 w 1613"/>
                    <a:gd name="T23" fmla="*/ 2147483647 h 821"/>
                    <a:gd name="T24" fmla="*/ 2147483647 w 1613"/>
                    <a:gd name="T25" fmla="*/ 2147483647 h 821"/>
                    <a:gd name="T26" fmla="*/ 2147483647 w 1613"/>
                    <a:gd name="T27" fmla="*/ 2147483647 h 821"/>
                    <a:gd name="T28" fmla="*/ 2147483647 w 1613"/>
                    <a:gd name="T29" fmla="*/ 2147483647 h 821"/>
                    <a:gd name="T30" fmla="*/ 2147483647 w 1613"/>
                    <a:gd name="T31" fmla="*/ 2147483647 h 821"/>
                    <a:gd name="T32" fmla="*/ 2147483647 w 1613"/>
                    <a:gd name="T33" fmla="*/ 2147483647 h 821"/>
                    <a:gd name="T34" fmla="*/ 2147483647 w 1613"/>
                    <a:gd name="T35" fmla="*/ 2147483647 h 82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13"/>
                    <a:gd name="T55" fmla="*/ 0 h 821"/>
                    <a:gd name="T56" fmla="*/ 1613 w 1613"/>
                    <a:gd name="T57" fmla="*/ 821 h 82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13" h="821">
                      <a:moveTo>
                        <a:pt x="63" y="0"/>
                      </a:moveTo>
                      <a:lnTo>
                        <a:pt x="1550" y="0"/>
                      </a:lnTo>
                      <a:cubicBezTo>
                        <a:pt x="1585" y="0"/>
                        <a:pt x="1613" y="32"/>
                        <a:pt x="1613" y="71"/>
                      </a:cubicBezTo>
                      <a:lnTo>
                        <a:pt x="1613" y="751"/>
                      </a:lnTo>
                      <a:cubicBezTo>
                        <a:pt x="1613" y="790"/>
                        <a:pt x="1585" y="821"/>
                        <a:pt x="1550" y="821"/>
                      </a:cubicBezTo>
                      <a:lnTo>
                        <a:pt x="63" y="821"/>
                      </a:lnTo>
                      <a:cubicBezTo>
                        <a:pt x="28" y="821"/>
                        <a:pt x="0" y="790"/>
                        <a:pt x="0" y="751"/>
                      </a:cubicBezTo>
                      <a:lnTo>
                        <a:pt x="0" y="71"/>
                      </a:lnTo>
                      <a:cubicBezTo>
                        <a:pt x="0" y="32"/>
                        <a:pt x="28" y="0"/>
                        <a:pt x="63" y="0"/>
                      </a:cubicBezTo>
                      <a:close/>
                      <a:moveTo>
                        <a:pt x="73" y="36"/>
                      </a:moveTo>
                      <a:lnTo>
                        <a:pt x="1540" y="36"/>
                      </a:lnTo>
                      <a:cubicBezTo>
                        <a:pt x="1561" y="36"/>
                        <a:pt x="1579" y="55"/>
                        <a:pt x="1579" y="79"/>
                      </a:cubicBezTo>
                      <a:lnTo>
                        <a:pt x="1579" y="744"/>
                      </a:lnTo>
                      <a:cubicBezTo>
                        <a:pt x="1579" y="768"/>
                        <a:pt x="1561" y="787"/>
                        <a:pt x="1540" y="787"/>
                      </a:cubicBezTo>
                      <a:lnTo>
                        <a:pt x="73" y="787"/>
                      </a:lnTo>
                      <a:cubicBezTo>
                        <a:pt x="52" y="787"/>
                        <a:pt x="34" y="768"/>
                        <a:pt x="34" y="744"/>
                      </a:cubicBezTo>
                      <a:lnTo>
                        <a:pt x="34" y="79"/>
                      </a:lnTo>
                      <a:cubicBezTo>
                        <a:pt x="34" y="55"/>
                        <a:pt x="52" y="36"/>
                        <a:pt x="73" y="36"/>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97" name="Freeform 8"/>
                <p:cNvSpPr>
                  <a:spLocks noEditPoints="1"/>
                </p:cNvSpPr>
                <p:nvPr/>
              </p:nvSpPr>
              <p:spPr bwMode="auto">
                <a:xfrm>
                  <a:off x="1365" y="1897"/>
                  <a:ext cx="3027" cy="1474"/>
                </a:xfrm>
                <a:custGeom>
                  <a:avLst/>
                  <a:gdLst>
                    <a:gd name="T0" fmla="*/ 2147483647 w 1546"/>
                    <a:gd name="T1" fmla="*/ 0 h 753"/>
                    <a:gd name="T2" fmla="*/ 2147483647 w 1546"/>
                    <a:gd name="T3" fmla="*/ 0 h 753"/>
                    <a:gd name="T4" fmla="*/ 2147483647 w 1546"/>
                    <a:gd name="T5" fmla="*/ 2147483647 h 753"/>
                    <a:gd name="T6" fmla="*/ 2147483647 w 1546"/>
                    <a:gd name="T7" fmla="*/ 2147483647 h 753"/>
                    <a:gd name="T8" fmla="*/ 2147483647 w 1546"/>
                    <a:gd name="T9" fmla="*/ 2147483647 h 753"/>
                    <a:gd name="T10" fmla="*/ 2147483647 w 1546"/>
                    <a:gd name="T11" fmla="*/ 2147483647 h 753"/>
                    <a:gd name="T12" fmla="*/ 0 w 1546"/>
                    <a:gd name="T13" fmla="*/ 2147483647 h 753"/>
                    <a:gd name="T14" fmla="*/ 0 w 1546"/>
                    <a:gd name="T15" fmla="*/ 2147483647 h 753"/>
                    <a:gd name="T16" fmla="*/ 2147483647 w 1546"/>
                    <a:gd name="T17" fmla="*/ 0 h 753"/>
                    <a:gd name="T18" fmla="*/ 2147483647 w 1546"/>
                    <a:gd name="T19" fmla="*/ 2147483647 h 753"/>
                    <a:gd name="T20" fmla="*/ 2147483647 w 1546"/>
                    <a:gd name="T21" fmla="*/ 2147483647 h 753"/>
                    <a:gd name="T22" fmla="*/ 2147483647 w 1546"/>
                    <a:gd name="T23" fmla="*/ 2147483647 h 753"/>
                    <a:gd name="T24" fmla="*/ 2147483647 w 1546"/>
                    <a:gd name="T25" fmla="*/ 2147483647 h 753"/>
                    <a:gd name="T26" fmla="*/ 2147483647 w 1546"/>
                    <a:gd name="T27" fmla="*/ 2147483647 h 753"/>
                    <a:gd name="T28" fmla="*/ 2147483647 w 1546"/>
                    <a:gd name="T29" fmla="*/ 2147483647 h 753"/>
                    <a:gd name="T30" fmla="*/ 2147483647 w 1546"/>
                    <a:gd name="T31" fmla="*/ 2147483647 h 753"/>
                    <a:gd name="T32" fmla="*/ 2147483647 w 1546"/>
                    <a:gd name="T33" fmla="*/ 2147483647 h 753"/>
                    <a:gd name="T34" fmla="*/ 2147483647 w 1546"/>
                    <a:gd name="T35" fmla="*/ 2147483647 h 7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46"/>
                    <a:gd name="T55" fmla="*/ 0 h 753"/>
                    <a:gd name="T56" fmla="*/ 1546 w 1546"/>
                    <a:gd name="T57" fmla="*/ 753 h 7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46" h="753">
                      <a:moveTo>
                        <a:pt x="40" y="0"/>
                      </a:moveTo>
                      <a:lnTo>
                        <a:pt x="1506" y="0"/>
                      </a:lnTo>
                      <a:cubicBezTo>
                        <a:pt x="1528" y="0"/>
                        <a:pt x="1546" y="19"/>
                        <a:pt x="1546" y="43"/>
                      </a:cubicBezTo>
                      <a:lnTo>
                        <a:pt x="1546" y="710"/>
                      </a:lnTo>
                      <a:cubicBezTo>
                        <a:pt x="1546" y="734"/>
                        <a:pt x="1528" y="753"/>
                        <a:pt x="1506" y="753"/>
                      </a:cubicBezTo>
                      <a:lnTo>
                        <a:pt x="40" y="753"/>
                      </a:lnTo>
                      <a:cubicBezTo>
                        <a:pt x="18" y="753"/>
                        <a:pt x="0" y="734"/>
                        <a:pt x="0" y="710"/>
                      </a:cubicBezTo>
                      <a:lnTo>
                        <a:pt x="0" y="43"/>
                      </a:lnTo>
                      <a:cubicBezTo>
                        <a:pt x="0" y="19"/>
                        <a:pt x="18" y="0"/>
                        <a:pt x="40" y="0"/>
                      </a:cubicBezTo>
                      <a:close/>
                      <a:moveTo>
                        <a:pt x="40" y="1"/>
                      </a:moveTo>
                      <a:lnTo>
                        <a:pt x="1507" y="1"/>
                      </a:lnTo>
                      <a:cubicBezTo>
                        <a:pt x="1528" y="1"/>
                        <a:pt x="1546" y="20"/>
                        <a:pt x="1546" y="44"/>
                      </a:cubicBezTo>
                      <a:lnTo>
                        <a:pt x="1546" y="709"/>
                      </a:lnTo>
                      <a:cubicBezTo>
                        <a:pt x="1546" y="733"/>
                        <a:pt x="1528" y="752"/>
                        <a:pt x="1507" y="752"/>
                      </a:cubicBezTo>
                      <a:lnTo>
                        <a:pt x="40" y="752"/>
                      </a:lnTo>
                      <a:cubicBezTo>
                        <a:pt x="19" y="752"/>
                        <a:pt x="1" y="733"/>
                        <a:pt x="1" y="709"/>
                      </a:cubicBezTo>
                      <a:lnTo>
                        <a:pt x="1" y="44"/>
                      </a:lnTo>
                      <a:cubicBezTo>
                        <a:pt x="1" y="20"/>
                        <a:pt x="19" y="1"/>
                        <a:pt x="40" y="1"/>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98" name="Freeform 9"/>
                <p:cNvSpPr>
                  <a:spLocks noEditPoints="1"/>
                </p:cNvSpPr>
                <p:nvPr/>
              </p:nvSpPr>
              <p:spPr bwMode="auto">
                <a:xfrm>
                  <a:off x="1319" y="1855"/>
                  <a:ext cx="3120" cy="1558"/>
                </a:xfrm>
                <a:custGeom>
                  <a:avLst/>
                  <a:gdLst>
                    <a:gd name="T0" fmla="*/ 2147483647 w 1593"/>
                    <a:gd name="T1" fmla="*/ 0 h 795"/>
                    <a:gd name="T2" fmla="*/ 2147483647 w 1593"/>
                    <a:gd name="T3" fmla="*/ 0 h 795"/>
                    <a:gd name="T4" fmla="*/ 2147483647 w 1593"/>
                    <a:gd name="T5" fmla="*/ 2147483647 h 795"/>
                    <a:gd name="T6" fmla="*/ 2147483647 w 1593"/>
                    <a:gd name="T7" fmla="*/ 2147483647 h 795"/>
                    <a:gd name="T8" fmla="*/ 2147483647 w 1593"/>
                    <a:gd name="T9" fmla="*/ 2147483647 h 795"/>
                    <a:gd name="T10" fmla="*/ 2147483647 w 1593"/>
                    <a:gd name="T11" fmla="*/ 2147483647 h 795"/>
                    <a:gd name="T12" fmla="*/ 0 w 1593"/>
                    <a:gd name="T13" fmla="*/ 2147483647 h 795"/>
                    <a:gd name="T14" fmla="*/ 0 w 1593"/>
                    <a:gd name="T15" fmla="*/ 2147483647 h 795"/>
                    <a:gd name="T16" fmla="*/ 2147483647 w 1593"/>
                    <a:gd name="T17" fmla="*/ 0 h 795"/>
                    <a:gd name="T18" fmla="*/ 2147483647 w 1593"/>
                    <a:gd name="T19" fmla="*/ 2147483647 h 795"/>
                    <a:gd name="T20" fmla="*/ 2147483647 w 1593"/>
                    <a:gd name="T21" fmla="*/ 2147483647 h 795"/>
                    <a:gd name="T22" fmla="*/ 2147483647 w 1593"/>
                    <a:gd name="T23" fmla="*/ 2147483647 h 795"/>
                    <a:gd name="T24" fmla="*/ 2147483647 w 1593"/>
                    <a:gd name="T25" fmla="*/ 2147483647 h 795"/>
                    <a:gd name="T26" fmla="*/ 2147483647 w 1593"/>
                    <a:gd name="T27" fmla="*/ 2147483647 h 795"/>
                    <a:gd name="T28" fmla="*/ 2147483647 w 1593"/>
                    <a:gd name="T29" fmla="*/ 2147483647 h 795"/>
                    <a:gd name="T30" fmla="*/ 2147483647 w 1593"/>
                    <a:gd name="T31" fmla="*/ 2147483647 h 795"/>
                    <a:gd name="T32" fmla="*/ 2147483647 w 1593"/>
                    <a:gd name="T33" fmla="*/ 2147483647 h 795"/>
                    <a:gd name="T34" fmla="*/ 2147483647 w 1593"/>
                    <a:gd name="T35" fmla="*/ 2147483647 h 7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3"/>
                    <a:gd name="T55" fmla="*/ 0 h 795"/>
                    <a:gd name="T56" fmla="*/ 1593 w 1593"/>
                    <a:gd name="T57" fmla="*/ 795 h 7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3" h="795">
                      <a:moveTo>
                        <a:pt x="56" y="0"/>
                      </a:moveTo>
                      <a:lnTo>
                        <a:pt x="1537" y="0"/>
                      </a:lnTo>
                      <a:cubicBezTo>
                        <a:pt x="1568" y="0"/>
                        <a:pt x="1593" y="29"/>
                        <a:pt x="1593" y="64"/>
                      </a:cubicBezTo>
                      <a:lnTo>
                        <a:pt x="1593" y="731"/>
                      </a:lnTo>
                      <a:cubicBezTo>
                        <a:pt x="1593" y="766"/>
                        <a:pt x="1568" y="795"/>
                        <a:pt x="1537" y="795"/>
                      </a:cubicBezTo>
                      <a:lnTo>
                        <a:pt x="56" y="795"/>
                      </a:lnTo>
                      <a:cubicBezTo>
                        <a:pt x="25" y="795"/>
                        <a:pt x="0" y="766"/>
                        <a:pt x="0" y="731"/>
                      </a:cubicBezTo>
                      <a:lnTo>
                        <a:pt x="0" y="64"/>
                      </a:lnTo>
                      <a:cubicBezTo>
                        <a:pt x="0" y="29"/>
                        <a:pt x="25" y="0"/>
                        <a:pt x="56" y="0"/>
                      </a:cubicBezTo>
                      <a:close/>
                      <a:moveTo>
                        <a:pt x="63" y="22"/>
                      </a:moveTo>
                      <a:lnTo>
                        <a:pt x="1530" y="22"/>
                      </a:lnTo>
                      <a:cubicBezTo>
                        <a:pt x="1551" y="22"/>
                        <a:pt x="1569" y="41"/>
                        <a:pt x="1569" y="65"/>
                      </a:cubicBezTo>
                      <a:lnTo>
                        <a:pt x="1569" y="730"/>
                      </a:lnTo>
                      <a:cubicBezTo>
                        <a:pt x="1569" y="754"/>
                        <a:pt x="1551" y="773"/>
                        <a:pt x="1530" y="773"/>
                      </a:cubicBezTo>
                      <a:lnTo>
                        <a:pt x="63" y="773"/>
                      </a:lnTo>
                      <a:cubicBezTo>
                        <a:pt x="42" y="773"/>
                        <a:pt x="24" y="754"/>
                        <a:pt x="24" y="730"/>
                      </a:cubicBezTo>
                      <a:lnTo>
                        <a:pt x="24" y="65"/>
                      </a:lnTo>
                      <a:cubicBezTo>
                        <a:pt x="24" y="41"/>
                        <a:pt x="42" y="22"/>
                        <a:pt x="63" y="2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099" name="Rectangle 10"/>
                <p:cNvSpPr>
                  <a:spLocks noChangeArrowheads="1"/>
                </p:cNvSpPr>
                <p:nvPr/>
              </p:nvSpPr>
              <p:spPr bwMode="auto">
                <a:xfrm>
                  <a:off x="1319" y="1967"/>
                  <a:ext cx="22" cy="13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00" name="Rectangle 11"/>
                <p:cNvSpPr>
                  <a:spLocks noChangeArrowheads="1"/>
                </p:cNvSpPr>
                <p:nvPr/>
              </p:nvSpPr>
              <p:spPr bwMode="auto">
                <a:xfrm>
                  <a:off x="1429" y="3387"/>
                  <a:ext cx="2883" cy="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01" name="Rectangle 12"/>
                <p:cNvSpPr>
                  <a:spLocks noChangeArrowheads="1"/>
                </p:cNvSpPr>
                <p:nvPr/>
              </p:nvSpPr>
              <p:spPr bwMode="auto">
                <a:xfrm>
                  <a:off x="1417" y="1855"/>
                  <a:ext cx="2924" cy="2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02" name="Rectangle 13"/>
                <p:cNvSpPr>
                  <a:spLocks noChangeArrowheads="1"/>
                </p:cNvSpPr>
                <p:nvPr/>
              </p:nvSpPr>
              <p:spPr bwMode="auto">
                <a:xfrm>
                  <a:off x="4418" y="1977"/>
                  <a:ext cx="23" cy="1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03" name="Freeform 14"/>
                <p:cNvSpPr>
                  <a:spLocks/>
                </p:cNvSpPr>
                <p:nvPr/>
              </p:nvSpPr>
              <p:spPr bwMode="auto">
                <a:xfrm>
                  <a:off x="1319" y="1855"/>
                  <a:ext cx="145" cy="114"/>
                </a:xfrm>
                <a:custGeom>
                  <a:avLst/>
                  <a:gdLst>
                    <a:gd name="T0" fmla="*/ 2147483647 w 74"/>
                    <a:gd name="T1" fmla="*/ 0 h 58"/>
                    <a:gd name="T2" fmla="*/ 0 w 74"/>
                    <a:gd name="T3" fmla="*/ 2147483647 h 58"/>
                    <a:gd name="T4" fmla="*/ 2147483647 w 74"/>
                    <a:gd name="T5" fmla="*/ 2147483647 h 58"/>
                    <a:gd name="T6" fmla="*/ 2147483647 w 74"/>
                    <a:gd name="T7" fmla="*/ 2147483647 h 58"/>
                    <a:gd name="T8" fmla="*/ 2147483647 w 74"/>
                    <a:gd name="T9" fmla="*/ 0 h 58"/>
                    <a:gd name="T10" fmla="*/ 0 60000 65536"/>
                    <a:gd name="T11" fmla="*/ 0 60000 65536"/>
                    <a:gd name="T12" fmla="*/ 0 60000 65536"/>
                    <a:gd name="T13" fmla="*/ 0 60000 65536"/>
                    <a:gd name="T14" fmla="*/ 0 60000 65536"/>
                    <a:gd name="T15" fmla="*/ 0 w 74"/>
                    <a:gd name="T16" fmla="*/ 0 h 58"/>
                    <a:gd name="T17" fmla="*/ 74 w 74"/>
                    <a:gd name="T18" fmla="*/ 58 h 58"/>
                  </a:gdLst>
                  <a:ahLst/>
                  <a:cxnLst>
                    <a:cxn ang="T10">
                      <a:pos x="T0" y="T1"/>
                    </a:cxn>
                    <a:cxn ang="T11">
                      <a:pos x="T2" y="T3"/>
                    </a:cxn>
                    <a:cxn ang="T12">
                      <a:pos x="T4" y="T5"/>
                    </a:cxn>
                    <a:cxn ang="T13">
                      <a:pos x="T6" y="T7"/>
                    </a:cxn>
                    <a:cxn ang="T14">
                      <a:pos x="T8" y="T9"/>
                    </a:cxn>
                  </a:cxnLst>
                  <a:rect l="T15" t="T16" r="T17" b="T18"/>
                  <a:pathLst>
                    <a:path w="74" h="58">
                      <a:moveTo>
                        <a:pt x="51" y="0"/>
                      </a:moveTo>
                      <a:cubicBezTo>
                        <a:pt x="20" y="4"/>
                        <a:pt x="2" y="29"/>
                        <a:pt x="0" y="57"/>
                      </a:cubicBezTo>
                      <a:lnTo>
                        <a:pt x="11" y="58"/>
                      </a:lnTo>
                      <a:cubicBezTo>
                        <a:pt x="12" y="35"/>
                        <a:pt x="27" y="15"/>
                        <a:pt x="51" y="11"/>
                      </a:cubicBezTo>
                      <a:cubicBezTo>
                        <a:pt x="74" y="8"/>
                        <a:pt x="51" y="0"/>
                        <a:pt x="5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04" name="Freeform 15"/>
                <p:cNvSpPr>
                  <a:spLocks/>
                </p:cNvSpPr>
                <p:nvPr/>
              </p:nvSpPr>
              <p:spPr bwMode="auto">
                <a:xfrm>
                  <a:off x="4329" y="1855"/>
                  <a:ext cx="120" cy="147"/>
                </a:xfrm>
                <a:custGeom>
                  <a:avLst/>
                  <a:gdLst>
                    <a:gd name="T0" fmla="*/ 0 w 61"/>
                    <a:gd name="T1" fmla="*/ 0 h 75"/>
                    <a:gd name="T2" fmla="*/ 2147483647 w 61"/>
                    <a:gd name="T3" fmla="*/ 2147483647 h 75"/>
                    <a:gd name="T4" fmla="*/ 2147483647 w 61"/>
                    <a:gd name="T5" fmla="*/ 2147483647 h 75"/>
                    <a:gd name="T6" fmla="*/ 0 w 61"/>
                    <a:gd name="T7" fmla="*/ 2147483647 h 75"/>
                    <a:gd name="T8" fmla="*/ 0 w 61"/>
                    <a:gd name="T9" fmla="*/ 0 h 75"/>
                    <a:gd name="T10" fmla="*/ 0 60000 65536"/>
                    <a:gd name="T11" fmla="*/ 0 60000 65536"/>
                    <a:gd name="T12" fmla="*/ 0 60000 65536"/>
                    <a:gd name="T13" fmla="*/ 0 60000 65536"/>
                    <a:gd name="T14" fmla="*/ 0 60000 65536"/>
                    <a:gd name="T15" fmla="*/ 0 w 61"/>
                    <a:gd name="T16" fmla="*/ 0 h 75"/>
                    <a:gd name="T17" fmla="*/ 61 w 61"/>
                    <a:gd name="T18" fmla="*/ 75 h 75"/>
                  </a:gdLst>
                  <a:ahLst/>
                  <a:cxnLst>
                    <a:cxn ang="T10">
                      <a:pos x="T0" y="T1"/>
                    </a:cxn>
                    <a:cxn ang="T11">
                      <a:pos x="T2" y="T3"/>
                    </a:cxn>
                    <a:cxn ang="T12">
                      <a:pos x="T4" y="T5"/>
                    </a:cxn>
                    <a:cxn ang="T13">
                      <a:pos x="T6" y="T7"/>
                    </a:cxn>
                    <a:cxn ang="T14">
                      <a:pos x="T8" y="T9"/>
                    </a:cxn>
                  </a:cxnLst>
                  <a:rect l="T15" t="T16" r="T17" b="T18"/>
                  <a:pathLst>
                    <a:path w="61" h="75">
                      <a:moveTo>
                        <a:pt x="0" y="0"/>
                      </a:moveTo>
                      <a:cubicBezTo>
                        <a:pt x="41" y="0"/>
                        <a:pt x="61" y="44"/>
                        <a:pt x="57" y="68"/>
                      </a:cubicBezTo>
                      <a:lnTo>
                        <a:pt x="44" y="69"/>
                      </a:lnTo>
                      <a:cubicBezTo>
                        <a:pt x="49" y="75"/>
                        <a:pt x="44" y="17"/>
                        <a:pt x="0" y="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05" name="Freeform 16"/>
                <p:cNvSpPr>
                  <a:spLocks/>
                </p:cNvSpPr>
                <p:nvPr/>
              </p:nvSpPr>
              <p:spPr bwMode="auto">
                <a:xfrm>
                  <a:off x="4302" y="3293"/>
                  <a:ext cx="141" cy="127"/>
                </a:xfrm>
                <a:custGeom>
                  <a:avLst/>
                  <a:gdLst>
                    <a:gd name="T0" fmla="*/ 2147483647 w 72"/>
                    <a:gd name="T1" fmla="*/ 0 h 65"/>
                    <a:gd name="T2" fmla="*/ 0 w 72"/>
                    <a:gd name="T3" fmla="*/ 2147483647 h 65"/>
                    <a:gd name="T4" fmla="*/ 2147483647 w 72"/>
                    <a:gd name="T5" fmla="*/ 2147483647 h 65"/>
                    <a:gd name="T6" fmla="*/ 2147483647 w 72"/>
                    <a:gd name="T7" fmla="*/ 0 h 65"/>
                    <a:gd name="T8" fmla="*/ 2147483647 w 72"/>
                    <a:gd name="T9" fmla="*/ 0 h 65"/>
                    <a:gd name="T10" fmla="*/ 0 60000 65536"/>
                    <a:gd name="T11" fmla="*/ 0 60000 65536"/>
                    <a:gd name="T12" fmla="*/ 0 60000 65536"/>
                    <a:gd name="T13" fmla="*/ 0 60000 65536"/>
                    <a:gd name="T14" fmla="*/ 0 60000 65536"/>
                    <a:gd name="T15" fmla="*/ 0 w 72"/>
                    <a:gd name="T16" fmla="*/ 0 h 65"/>
                    <a:gd name="T17" fmla="*/ 72 w 72"/>
                    <a:gd name="T18" fmla="*/ 65 h 65"/>
                  </a:gdLst>
                  <a:ahLst/>
                  <a:cxnLst>
                    <a:cxn ang="T10">
                      <a:pos x="T0" y="T1"/>
                    </a:cxn>
                    <a:cxn ang="T11">
                      <a:pos x="T2" y="T3"/>
                    </a:cxn>
                    <a:cxn ang="T12">
                      <a:pos x="T4" y="T5"/>
                    </a:cxn>
                    <a:cxn ang="T13">
                      <a:pos x="T6" y="T7"/>
                    </a:cxn>
                    <a:cxn ang="T14">
                      <a:pos x="T8" y="T9"/>
                    </a:cxn>
                  </a:cxnLst>
                  <a:rect l="T15" t="T16" r="T17" b="T18"/>
                  <a:pathLst>
                    <a:path w="72" h="65">
                      <a:moveTo>
                        <a:pt x="59" y="0"/>
                      </a:moveTo>
                      <a:cubicBezTo>
                        <a:pt x="52" y="33"/>
                        <a:pt x="26" y="50"/>
                        <a:pt x="0" y="48"/>
                      </a:cubicBezTo>
                      <a:lnTo>
                        <a:pt x="2" y="62"/>
                      </a:lnTo>
                      <a:cubicBezTo>
                        <a:pt x="37" y="65"/>
                        <a:pt x="70" y="42"/>
                        <a:pt x="72" y="0"/>
                      </a:cubicBezTo>
                      <a:lnTo>
                        <a:pt x="5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06" name="Freeform 17"/>
                <p:cNvSpPr>
                  <a:spLocks/>
                </p:cNvSpPr>
                <p:nvPr/>
              </p:nvSpPr>
              <p:spPr bwMode="auto">
                <a:xfrm>
                  <a:off x="1321" y="3305"/>
                  <a:ext cx="110" cy="109"/>
                </a:xfrm>
                <a:custGeom>
                  <a:avLst/>
                  <a:gdLst>
                    <a:gd name="T0" fmla="*/ 0 w 56"/>
                    <a:gd name="T1" fmla="*/ 2147483647 h 56"/>
                    <a:gd name="T2" fmla="*/ 2147483647 w 56"/>
                    <a:gd name="T3" fmla="*/ 2147483647 h 56"/>
                    <a:gd name="T4" fmla="*/ 2147483647 w 56"/>
                    <a:gd name="T5" fmla="*/ 2147483647 h 56"/>
                    <a:gd name="T6" fmla="*/ 2147483647 w 56"/>
                    <a:gd name="T7" fmla="*/ 0 h 56"/>
                    <a:gd name="T8" fmla="*/ 0 w 56"/>
                    <a:gd name="T9" fmla="*/ 2147483647 h 56"/>
                    <a:gd name="T10" fmla="*/ 0 60000 65536"/>
                    <a:gd name="T11" fmla="*/ 0 60000 65536"/>
                    <a:gd name="T12" fmla="*/ 0 60000 65536"/>
                    <a:gd name="T13" fmla="*/ 0 60000 65536"/>
                    <a:gd name="T14" fmla="*/ 0 60000 65536"/>
                    <a:gd name="T15" fmla="*/ 0 w 56"/>
                    <a:gd name="T16" fmla="*/ 0 h 56"/>
                    <a:gd name="T17" fmla="*/ 56 w 56"/>
                    <a:gd name="T18" fmla="*/ 56 h 56"/>
                  </a:gdLst>
                  <a:ahLst/>
                  <a:cxnLst>
                    <a:cxn ang="T10">
                      <a:pos x="T0" y="T1"/>
                    </a:cxn>
                    <a:cxn ang="T11">
                      <a:pos x="T2" y="T3"/>
                    </a:cxn>
                    <a:cxn ang="T12">
                      <a:pos x="T4" y="T5"/>
                    </a:cxn>
                    <a:cxn ang="T13">
                      <a:pos x="T6" y="T7"/>
                    </a:cxn>
                    <a:cxn ang="T14">
                      <a:pos x="T8" y="T9"/>
                    </a:cxn>
                  </a:cxnLst>
                  <a:rect l="T15" t="T16" r="T17" b="T18"/>
                  <a:pathLst>
                    <a:path w="56" h="56">
                      <a:moveTo>
                        <a:pt x="0" y="1"/>
                      </a:moveTo>
                      <a:cubicBezTo>
                        <a:pt x="1" y="33"/>
                        <a:pt x="25" y="53"/>
                        <a:pt x="56" y="56"/>
                      </a:cubicBezTo>
                      <a:lnTo>
                        <a:pt x="56" y="42"/>
                      </a:lnTo>
                      <a:cubicBezTo>
                        <a:pt x="36" y="42"/>
                        <a:pt x="17" y="32"/>
                        <a:pt x="1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07" name="Rectangle 18"/>
                <p:cNvSpPr>
                  <a:spLocks noChangeArrowheads="1"/>
                </p:cNvSpPr>
                <p:nvPr/>
              </p:nvSpPr>
              <p:spPr bwMode="auto">
                <a:xfrm>
                  <a:off x="1744" y="1748"/>
                  <a:ext cx="2274" cy="37"/>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2108" name="Oval 19"/>
                <p:cNvSpPr>
                  <a:spLocks noChangeArrowheads="1"/>
                </p:cNvSpPr>
                <p:nvPr/>
              </p:nvSpPr>
              <p:spPr bwMode="auto">
                <a:xfrm>
                  <a:off x="1742" y="1748"/>
                  <a:ext cx="4" cy="37"/>
                </a:xfrm>
                <a:prstGeom prst="ellipse">
                  <a:avLst/>
                </a:prstGeom>
                <a:solidFill>
                  <a:srgbClr val="949393"/>
                </a:solidFill>
                <a:ln w="0">
                  <a:solidFill>
                    <a:srgbClr val="24211D"/>
                  </a:solidFill>
                  <a:round/>
                  <a:headEnd/>
                  <a:tailEnd/>
                </a:ln>
              </p:spPr>
              <p:txBody>
                <a:bodyPr/>
                <a:lstStyle/>
                <a:p>
                  <a:pPr eaLnBrk="0" hangingPunct="0"/>
                  <a:endParaRPr lang="en-US" sz="2000">
                    <a:latin typeface=".VnTime" pitchFamily="34" charset="0"/>
                    <a:cs typeface="Arial" charset="0"/>
                  </a:endParaRPr>
                </a:p>
              </p:txBody>
            </p:sp>
            <p:sp>
              <p:nvSpPr>
                <p:cNvPr id="2109" name="Rectangle 20"/>
                <p:cNvSpPr>
                  <a:spLocks noChangeArrowheads="1"/>
                </p:cNvSpPr>
                <p:nvPr/>
              </p:nvSpPr>
              <p:spPr bwMode="auto">
                <a:xfrm>
                  <a:off x="1760" y="1756"/>
                  <a:ext cx="2242"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10" name="Rectangle 21"/>
                <p:cNvSpPr>
                  <a:spLocks noChangeArrowheads="1"/>
                </p:cNvSpPr>
                <p:nvPr/>
              </p:nvSpPr>
              <p:spPr bwMode="auto">
                <a:xfrm>
                  <a:off x="2447" y="884"/>
                  <a:ext cx="47" cy="862"/>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2111" name="Rectangle 22"/>
                <p:cNvSpPr>
                  <a:spLocks noChangeArrowheads="1"/>
                </p:cNvSpPr>
                <p:nvPr/>
              </p:nvSpPr>
              <p:spPr bwMode="auto">
                <a:xfrm>
                  <a:off x="2455" y="904"/>
                  <a:ext cx="14" cy="82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112" name="Freeform 23"/>
                <p:cNvSpPr>
                  <a:spLocks/>
                </p:cNvSpPr>
                <p:nvPr/>
              </p:nvSpPr>
              <p:spPr bwMode="auto">
                <a:xfrm>
                  <a:off x="2424" y="1742"/>
                  <a:ext cx="90" cy="49"/>
                </a:xfrm>
                <a:custGeom>
                  <a:avLst/>
                  <a:gdLst>
                    <a:gd name="T0" fmla="*/ 2147483647 w 46"/>
                    <a:gd name="T1" fmla="*/ 0 h 25"/>
                    <a:gd name="T2" fmla="*/ 2147483647 w 46"/>
                    <a:gd name="T3" fmla="*/ 0 h 25"/>
                    <a:gd name="T4" fmla="*/ 2147483647 w 46"/>
                    <a:gd name="T5" fmla="*/ 2147483647 h 25"/>
                    <a:gd name="T6" fmla="*/ 2147483647 w 46"/>
                    <a:gd name="T7" fmla="*/ 2147483647 h 25"/>
                    <a:gd name="T8" fmla="*/ 2147483647 w 46"/>
                    <a:gd name="T9" fmla="*/ 0 h 25"/>
                    <a:gd name="T10" fmla="*/ 0 60000 65536"/>
                    <a:gd name="T11" fmla="*/ 0 60000 65536"/>
                    <a:gd name="T12" fmla="*/ 0 60000 65536"/>
                    <a:gd name="T13" fmla="*/ 0 60000 65536"/>
                    <a:gd name="T14" fmla="*/ 0 60000 65536"/>
                    <a:gd name="T15" fmla="*/ 0 w 46"/>
                    <a:gd name="T16" fmla="*/ 0 h 25"/>
                    <a:gd name="T17" fmla="*/ 46 w 46"/>
                    <a:gd name="T18" fmla="*/ 25 h 25"/>
                  </a:gdLst>
                  <a:ahLst/>
                  <a:cxnLst>
                    <a:cxn ang="T10">
                      <a:pos x="T0" y="T1"/>
                    </a:cxn>
                    <a:cxn ang="T11">
                      <a:pos x="T2" y="T3"/>
                    </a:cxn>
                    <a:cxn ang="T12">
                      <a:pos x="T4" y="T5"/>
                    </a:cxn>
                    <a:cxn ang="T13">
                      <a:pos x="T6" y="T7"/>
                    </a:cxn>
                    <a:cxn ang="T14">
                      <a:pos x="T8" y="T9"/>
                    </a:cxn>
                  </a:cxnLst>
                  <a:rect l="T15" t="T16" r="T17" b="T18"/>
                  <a:pathLst>
                    <a:path w="46" h="25">
                      <a:moveTo>
                        <a:pt x="1" y="0"/>
                      </a:moveTo>
                      <a:lnTo>
                        <a:pt x="46" y="0"/>
                      </a:lnTo>
                      <a:lnTo>
                        <a:pt x="46" y="25"/>
                      </a:lnTo>
                      <a:lnTo>
                        <a:pt x="1" y="25"/>
                      </a:lnTo>
                      <a:cubicBezTo>
                        <a:pt x="0" y="17"/>
                        <a:pt x="1" y="9"/>
                        <a:pt x="1"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13" name="Freeform 24"/>
                <p:cNvSpPr>
                  <a:spLocks noEditPoints="1"/>
                </p:cNvSpPr>
                <p:nvPr/>
              </p:nvSpPr>
              <p:spPr bwMode="auto">
                <a:xfrm>
                  <a:off x="2430" y="1748"/>
                  <a:ext cx="25" cy="19"/>
                </a:xfrm>
                <a:custGeom>
                  <a:avLst/>
                  <a:gdLst>
                    <a:gd name="T0" fmla="*/ 2147483647 w 13"/>
                    <a:gd name="T1" fmla="*/ 0 h 10"/>
                    <a:gd name="T2" fmla="*/ 2147483647 w 13"/>
                    <a:gd name="T3" fmla="*/ 2147483647 h 10"/>
                    <a:gd name="T4" fmla="*/ 2147483647 w 13"/>
                    <a:gd name="T5" fmla="*/ 2147483647 h 10"/>
                    <a:gd name="T6" fmla="*/ 2147483647 w 13"/>
                    <a:gd name="T7" fmla="*/ 2147483647 h 10"/>
                    <a:gd name="T8" fmla="*/ 2147483647 w 13"/>
                    <a:gd name="T9" fmla="*/ 2147483647 h 10"/>
                    <a:gd name="T10" fmla="*/ 2147483647 w 13"/>
                    <a:gd name="T11" fmla="*/ 2147483647 h 10"/>
                    <a:gd name="T12" fmla="*/ 0 w 13"/>
                    <a:gd name="T13" fmla="*/ 2147483647 h 10"/>
                    <a:gd name="T14" fmla="*/ 2147483647 w 13"/>
                    <a:gd name="T15" fmla="*/ 2147483647 h 10"/>
                    <a:gd name="T16" fmla="*/ 2147483647 w 13"/>
                    <a:gd name="T17" fmla="*/ 0 h 10"/>
                    <a:gd name="T18" fmla="*/ 2147483647 w 13"/>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10"/>
                    <a:gd name="T32" fmla="*/ 13 w 1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10">
                      <a:moveTo>
                        <a:pt x="7" y="0"/>
                      </a:moveTo>
                      <a:lnTo>
                        <a:pt x="7" y="4"/>
                      </a:lnTo>
                      <a:lnTo>
                        <a:pt x="13" y="5"/>
                      </a:lnTo>
                      <a:lnTo>
                        <a:pt x="7" y="5"/>
                      </a:lnTo>
                      <a:lnTo>
                        <a:pt x="7" y="10"/>
                      </a:lnTo>
                      <a:lnTo>
                        <a:pt x="6" y="5"/>
                      </a:lnTo>
                      <a:lnTo>
                        <a:pt x="0" y="5"/>
                      </a:lnTo>
                      <a:lnTo>
                        <a:pt x="6" y="4"/>
                      </a:lnTo>
                      <a:lnTo>
                        <a:pt x="7" y="0"/>
                      </a:lnTo>
                      <a:close/>
                      <a:moveTo>
                        <a:pt x="6"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14" name="Freeform 25"/>
                <p:cNvSpPr>
                  <a:spLocks noEditPoints="1"/>
                </p:cNvSpPr>
                <p:nvPr/>
              </p:nvSpPr>
              <p:spPr bwMode="auto">
                <a:xfrm>
                  <a:off x="2438" y="1744"/>
                  <a:ext cx="21" cy="17"/>
                </a:xfrm>
                <a:custGeom>
                  <a:avLst/>
                  <a:gdLst>
                    <a:gd name="T0" fmla="*/ 2147483647 w 11"/>
                    <a:gd name="T1" fmla="*/ 0 h 9"/>
                    <a:gd name="T2" fmla="*/ 2147483647 w 11"/>
                    <a:gd name="T3" fmla="*/ 2147483647 h 9"/>
                    <a:gd name="T4" fmla="*/ 2147483647 w 11"/>
                    <a:gd name="T5" fmla="*/ 2147483647 h 9"/>
                    <a:gd name="T6" fmla="*/ 2147483647 w 11"/>
                    <a:gd name="T7" fmla="*/ 2147483647 h 9"/>
                    <a:gd name="T8" fmla="*/ 2147483647 w 11"/>
                    <a:gd name="T9" fmla="*/ 2147483647 h 9"/>
                    <a:gd name="T10" fmla="*/ 2147483647 w 11"/>
                    <a:gd name="T11" fmla="*/ 2147483647 h 9"/>
                    <a:gd name="T12" fmla="*/ 0 w 11"/>
                    <a:gd name="T13" fmla="*/ 2147483647 h 9"/>
                    <a:gd name="T14" fmla="*/ 2147483647 w 11"/>
                    <a:gd name="T15" fmla="*/ 2147483647 h 9"/>
                    <a:gd name="T16" fmla="*/ 2147483647 w 11"/>
                    <a:gd name="T17" fmla="*/ 0 h 9"/>
                    <a:gd name="T18" fmla="*/ 2147483647 w 11"/>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9"/>
                    <a:gd name="T32" fmla="*/ 11 w 11"/>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9">
                      <a:moveTo>
                        <a:pt x="6" y="0"/>
                      </a:moveTo>
                      <a:lnTo>
                        <a:pt x="6" y="4"/>
                      </a:lnTo>
                      <a:lnTo>
                        <a:pt x="11" y="5"/>
                      </a:lnTo>
                      <a:lnTo>
                        <a:pt x="6" y="5"/>
                      </a:lnTo>
                      <a:lnTo>
                        <a:pt x="6" y="9"/>
                      </a:lnTo>
                      <a:lnTo>
                        <a:pt x="5" y="5"/>
                      </a:lnTo>
                      <a:lnTo>
                        <a:pt x="0" y="5"/>
                      </a:lnTo>
                      <a:lnTo>
                        <a:pt x="5" y="4"/>
                      </a:lnTo>
                      <a:lnTo>
                        <a:pt x="6" y="0"/>
                      </a:lnTo>
                      <a:close/>
                      <a:moveTo>
                        <a:pt x="5"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15" name="Freeform 26"/>
                <p:cNvSpPr>
                  <a:spLocks/>
                </p:cNvSpPr>
                <p:nvPr/>
              </p:nvSpPr>
              <p:spPr bwMode="auto">
                <a:xfrm>
                  <a:off x="2506" y="1742"/>
                  <a:ext cx="10" cy="49"/>
                </a:xfrm>
                <a:custGeom>
                  <a:avLst/>
                  <a:gdLst>
                    <a:gd name="T0" fmla="*/ 2147483647 w 5"/>
                    <a:gd name="T1" fmla="*/ 0 h 25"/>
                    <a:gd name="T2" fmla="*/ 2147483647 w 5"/>
                    <a:gd name="T3" fmla="*/ 2147483647 h 25"/>
                    <a:gd name="T4" fmla="*/ 2147483647 w 5"/>
                    <a:gd name="T5" fmla="*/ 2147483647 h 25"/>
                    <a:gd name="T6" fmla="*/ 2147483647 w 5"/>
                    <a:gd name="T7" fmla="*/ 0 h 25"/>
                    <a:gd name="T8" fmla="*/ 2147483647 w 5"/>
                    <a:gd name="T9" fmla="*/ 0 h 25"/>
                    <a:gd name="T10" fmla="*/ 0 60000 65536"/>
                    <a:gd name="T11" fmla="*/ 0 60000 65536"/>
                    <a:gd name="T12" fmla="*/ 0 60000 65536"/>
                    <a:gd name="T13" fmla="*/ 0 60000 65536"/>
                    <a:gd name="T14" fmla="*/ 0 60000 65536"/>
                    <a:gd name="T15" fmla="*/ 0 w 5"/>
                    <a:gd name="T16" fmla="*/ 0 h 25"/>
                    <a:gd name="T17" fmla="*/ 5 w 5"/>
                    <a:gd name="T18" fmla="*/ 25 h 25"/>
                  </a:gdLst>
                  <a:ahLst/>
                  <a:cxnLst>
                    <a:cxn ang="T10">
                      <a:pos x="T0" y="T1"/>
                    </a:cxn>
                    <a:cxn ang="T11">
                      <a:pos x="T2" y="T3"/>
                    </a:cxn>
                    <a:cxn ang="T12">
                      <a:pos x="T4" y="T5"/>
                    </a:cxn>
                    <a:cxn ang="T13">
                      <a:pos x="T6" y="T7"/>
                    </a:cxn>
                    <a:cxn ang="T14">
                      <a:pos x="T8" y="T9"/>
                    </a:cxn>
                  </a:cxnLst>
                  <a:rect l="T15" t="T16" r="T17" b="T18"/>
                  <a:pathLst>
                    <a:path w="5" h="25">
                      <a:moveTo>
                        <a:pt x="3" y="0"/>
                      </a:moveTo>
                      <a:cubicBezTo>
                        <a:pt x="0" y="9"/>
                        <a:pt x="1" y="19"/>
                        <a:pt x="3" y="25"/>
                      </a:cubicBezTo>
                      <a:lnTo>
                        <a:pt x="5" y="25"/>
                      </a:lnTo>
                      <a:cubicBezTo>
                        <a:pt x="2" y="24"/>
                        <a:pt x="2" y="2"/>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16" name="Freeform 27"/>
                <p:cNvSpPr>
                  <a:spLocks/>
                </p:cNvSpPr>
                <p:nvPr/>
              </p:nvSpPr>
              <p:spPr bwMode="auto">
                <a:xfrm>
                  <a:off x="2512" y="1742"/>
                  <a:ext cx="4" cy="49"/>
                </a:xfrm>
                <a:custGeom>
                  <a:avLst/>
                  <a:gdLst>
                    <a:gd name="T0" fmla="*/ 2147483647 w 2"/>
                    <a:gd name="T1" fmla="*/ 2147483647 h 25"/>
                    <a:gd name="T2" fmla="*/ 2147483647 w 2"/>
                    <a:gd name="T3" fmla="*/ 2147483647 h 25"/>
                    <a:gd name="T4" fmla="*/ 2147483647 w 2"/>
                    <a:gd name="T5" fmla="*/ 2147483647 h 25"/>
                    <a:gd name="T6" fmla="*/ 2147483647 w 2"/>
                    <a:gd name="T7" fmla="*/ 2147483647 h 25"/>
                    <a:gd name="T8" fmla="*/ 2147483647 w 2"/>
                    <a:gd name="T9" fmla="*/ 2147483647 h 25"/>
                    <a:gd name="T10" fmla="*/ 2147483647 w 2"/>
                    <a:gd name="T11" fmla="*/ 2147483647 h 25"/>
                    <a:gd name="T12" fmla="*/ 0 w 2"/>
                    <a:gd name="T13" fmla="*/ 2147483647 h 25"/>
                    <a:gd name="T14" fmla="*/ 2147483647 w 2"/>
                    <a:gd name="T15" fmla="*/ 2147483647 h 25"/>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5"/>
                    <a:gd name="T26" fmla="*/ 2 w 2"/>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5">
                      <a:moveTo>
                        <a:pt x="1" y="1"/>
                      </a:moveTo>
                      <a:cubicBezTo>
                        <a:pt x="2" y="0"/>
                        <a:pt x="2" y="1"/>
                        <a:pt x="2" y="3"/>
                      </a:cubicBezTo>
                      <a:lnTo>
                        <a:pt x="1" y="4"/>
                      </a:lnTo>
                      <a:cubicBezTo>
                        <a:pt x="1" y="10"/>
                        <a:pt x="1" y="16"/>
                        <a:pt x="2" y="22"/>
                      </a:cubicBezTo>
                      <a:lnTo>
                        <a:pt x="2" y="23"/>
                      </a:lnTo>
                      <a:cubicBezTo>
                        <a:pt x="2" y="24"/>
                        <a:pt x="2" y="24"/>
                        <a:pt x="1" y="24"/>
                      </a:cubicBezTo>
                      <a:cubicBezTo>
                        <a:pt x="1" y="25"/>
                        <a:pt x="0" y="20"/>
                        <a:pt x="0" y="13"/>
                      </a:cubicBezTo>
                      <a:cubicBezTo>
                        <a:pt x="0" y="6"/>
                        <a:pt x="0" y="1"/>
                        <a:pt x="1"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17" name="Freeform 28"/>
                <p:cNvSpPr>
                  <a:spLocks noEditPoints="1"/>
                </p:cNvSpPr>
                <p:nvPr/>
              </p:nvSpPr>
              <p:spPr bwMode="auto">
                <a:xfrm>
                  <a:off x="2512" y="1744"/>
                  <a:ext cx="4" cy="45"/>
                </a:xfrm>
                <a:custGeom>
                  <a:avLst/>
                  <a:gdLst>
                    <a:gd name="T0" fmla="*/ 2147483647 w 2"/>
                    <a:gd name="T1" fmla="*/ 2147483647 h 23"/>
                    <a:gd name="T2" fmla="*/ 2147483647 w 2"/>
                    <a:gd name="T3" fmla="*/ 2147483647 h 23"/>
                    <a:gd name="T4" fmla="*/ 2147483647 w 2"/>
                    <a:gd name="T5" fmla="*/ 2147483647 h 23"/>
                    <a:gd name="T6" fmla="*/ 2147483647 w 2"/>
                    <a:gd name="T7" fmla="*/ 2147483647 h 23"/>
                    <a:gd name="T8" fmla="*/ 0 w 2"/>
                    <a:gd name="T9" fmla="*/ 2147483647 h 23"/>
                    <a:gd name="T10" fmla="*/ 2147483647 w 2"/>
                    <a:gd name="T11" fmla="*/ 0 h 23"/>
                    <a:gd name="T12" fmla="*/ 2147483647 w 2"/>
                    <a:gd name="T13" fmla="*/ 2147483647 h 23"/>
                    <a:gd name="T14" fmla="*/ 2147483647 w 2"/>
                    <a:gd name="T15" fmla="*/ 0 h 23"/>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3"/>
                    <a:gd name="T26" fmla="*/ 2 w 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3">
                      <a:moveTo>
                        <a:pt x="2" y="21"/>
                      </a:moveTo>
                      <a:cubicBezTo>
                        <a:pt x="2" y="21"/>
                        <a:pt x="2" y="21"/>
                        <a:pt x="2" y="21"/>
                      </a:cubicBezTo>
                      <a:moveTo>
                        <a:pt x="2" y="21"/>
                      </a:moveTo>
                      <a:cubicBezTo>
                        <a:pt x="2" y="23"/>
                        <a:pt x="2" y="23"/>
                        <a:pt x="1" y="23"/>
                      </a:cubicBezTo>
                      <a:cubicBezTo>
                        <a:pt x="0" y="23"/>
                        <a:pt x="0" y="18"/>
                        <a:pt x="0" y="11"/>
                      </a:cubicBezTo>
                      <a:cubicBezTo>
                        <a:pt x="0" y="5"/>
                        <a:pt x="0" y="0"/>
                        <a:pt x="1" y="0"/>
                      </a:cubicBezTo>
                      <a:cubicBezTo>
                        <a:pt x="2" y="0"/>
                        <a:pt x="2" y="0"/>
                        <a:pt x="2" y="2"/>
                      </a:cubicBezTo>
                      <a:cubicBezTo>
                        <a:pt x="2" y="0"/>
                        <a:pt x="2"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18" name="Freeform 29"/>
                <p:cNvSpPr>
                  <a:spLocks/>
                </p:cNvSpPr>
                <p:nvPr/>
              </p:nvSpPr>
              <p:spPr bwMode="auto">
                <a:xfrm>
                  <a:off x="2514" y="1748"/>
                  <a:ext cx="2" cy="39"/>
                </a:xfrm>
                <a:custGeom>
                  <a:avLst/>
                  <a:gdLst>
                    <a:gd name="T0" fmla="*/ 2147483647 w 1"/>
                    <a:gd name="T1" fmla="*/ 2147483647 h 20"/>
                    <a:gd name="T2" fmla="*/ 2147483647 w 1"/>
                    <a:gd name="T3" fmla="*/ 2147483647 h 20"/>
                    <a:gd name="T4" fmla="*/ 0 w 1"/>
                    <a:gd name="T5" fmla="*/ 2147483647 h 20"/>
                    <a:gd name="T6" fmla="*/ 2147483647 w 1"/>
                    <a:gd name="T7" fmla="*/ 0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19"/>
                      </a:moveTo>
                      <a:cubicBezTo>
                        <a:pt x="1" y="20"/>
                        <a:pt x="1" y="20"/>
                        <a:pt x="1" y="20"/>
                      </a:cubicBezTo>
                      <a:cubicBezTo>
                        <a:pt x="0" y="20"/>
                        <a:pt x="0" y="15"/>
                        <a:pt x="0" y="10"/>
                      </a:cubicBezTo>
                      <a:cubicBezTo>
                        <a:pt x="0" y="4"/>
                        <a:pt x="0" y="0"/>
                        <a:pt x="1" y="0"/>
                      </a:cubicBezTo>
                      <a:cubicBezTo>
                        <a:pt x="1" y="0"/>
                        <a:pt x="1" y="0"/>
                        <a:pt x="1"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19" name="Freeform 30"/>
                <p:cNvSpPr>
                  <a:spLocks/>
                </p:cNvSpPr>
                <p:nvPr/>
              </p:nvSpPr>
              <p:spPr bwMode="auto">
                <a:xfrm>
                  <a:off x="2422" y="1742"/>
                  <a:ext cx="8" cy="49"/>
                </a:xfrm>
                <a:custGeom>
                  <a:avLst/>
                  <a:gdLst>
                    <a:gd name="T0" fmla="*/ 2147483647 w 4"/>
                    <a:gd name="T1" fmla="*/ 0 h 25"/>
                    <a:gd name="T2" fmla="*/ 2147483647 w 4"/>
                    <a:gd name="T3" fmla="*/ 2147483647 h 25"/>
                    <a:gd name="T4" fmla="*/ 2147483647 w 4"/>
                    <a:gd name="T5" fmla="*/ 2147483647 h 25"/>
                    <a:gd name="T6" fmla="*/ 2147483647 w 4"/>
                    <a:gd name="T7" fmla="*/ 0 h 25"/>
                    <a:gd name="T8" fmla="*/ 2147483647 w 4"/>
                    <a:gd name="T9" fmla="*/ 0 h 25"/>
                    <a:gd name="T10" fmla="*/ 0 60000 65536"/>
                    <a:gd name="T11" fmla="*/ 0 60000 65536"/>
                    <a:gd name="T12" fmla="*/ 0 60000 65536"/>
                    <a:gd name="T13" fmla="*/ 0 60000 65536"/>
                    <a:gd name="T14" fmla="*/ 0 60000 65536"/>
                    <a:gd name="T15" fmla="*/ 0 w 4"/>
                    <a:gd name="T16" fmla="*/ 0 h 25"/>
                    <a:gd name="T17" fmla="*/ 4 w 4"/>
                    <a:gd name="T18" fmla="*/ 25 h 25"/>
                  </a:gdLst>
                  <a:ahLst/>
                  <a:cxnLst>
                    <a:cxn ang="T10">
                      <a:pos x="T0" y="T1"/>
                    </a:cxn>
                    <a:cxn ang="T11">
                      <a:pos x="T2" y="T3"/>
                    </a:cxn>
                    <a:cxn ang="T12">
                      <a:pos x="T4" y="T5"/>
                    </a:cxn>
                    <a:cxn ang="T13">
                      <a:pos x="T6" y="T7"/>
                    </a:cxn>
                    <a:cxn ang="T14">
                      <a:pos x="T8" y="T9"/>
                    </a:cxn>
                  </a:cxnLst>
                  <a:rect l="T15" t="T16" r="T17" b="T18"/>
                  <a:pathLst>
                    <a:path w="4" h="25">
                      <a:moveTo>
                        <a:pt x="2" y="0"/>
                      </a:moveTo>
                      <a:cubicBezTo>
                        <a:pt x="0" y="9"/>
                        <a:pt x="1" y="19"/>
                        <a:pt x="2" y="25"/>
                      </a:cubicBezTo>
                      <a:lnTo>
                        <a:pt x="4" y="25"/>
                      </a:lnTo>
                      <a:cubicBezTo>
                        <a:pt x="1" y="24"/>
                        <a:pt x="2" y="2"/>
                        <a:pt x="4" y="0"/>
                      </a:cubicBezTo>
                      <a:lnTo>
                        <a:pt x="2"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0" name="Freeform 31"/>
                <p:cNvSpPr>
                  <a:spLocks/>
                </p:cNvSpPr>
                <p:nvPr/>
              </p:nvSpPr>
              <p:spPr bwMode="auto">
                <a:xfrm>
                  <a:off x="2424" y="1742"/>
                  <a:ext cx="6" cy="49"/>
                </a:xfrm>
                <a:custGeom>
                  <a:avLst/>
                  <a:gdLst>
                    <a:gd name="T0" fmla="*/ 2147483647 w 3"/>
                    <a:gd name="T1" fmla="*/ 0 h 25"/>
                    <a:gd name="T2" fmla="*/ 2147483647 w 3"/>
                    <a:gd name="T3" fmla="*/ 2147483647 h 25"/>
                    <a:gd name="T4" fmla="*/ 2147483647 w 3"/>
                    <a:gd name="T5" fmla="*/ 2147483647 h 25"/>
                    <a:gd name="T6" fmla="*/ 2147483647 w 3"/>
                    <a:gd name="T7" fmla="*/ 0 h 25"/>
                    <a:gd name="T8" fmla="*/ 0 60000 65536"/>
                    <a:gd name="T9" fmla="*/ 0 60000 65536"/>
                    <a:gd name="T10" fmla="*/ 0 60000 65536"/>
                    <a:gd name="T11" fmla="*/ 0 60000 65536"/>
                    <a:gd name="T12" fmla="*/ 0 w 3"/>
                    <a:gd name="T13" fmla="*/ 0 h 25"/>
                    <a:gd name="T14" fmla="*/ 3 w 3"/>
                    <a:gd name="T15" fmla="*/ 25 h 25"/>
                  </a:gdLst>
                  <a:ahLst/>
                  <a:cxnLst>
                    <a:cxn ang="T8">
                      <a:pos x="T0" y="T1"/>
                    </a:cxn>
                    <a:cxn ang="T9">
                      <a:pos x="T2" y="T3"/>
                    </a:cxn>
                    <a:cxn ang="T10">
                      <a:pos x="T4" y="T5"/>
                    </a:cxn>
                    <a:cxn ang="T11">
                      <a:pos x="T6" y="T7"/>
                    </a:cxn>
                  </a:cxnLst>
                  <a:rect l="T12" t="T13" r="T14" b="T15"/>
                  <a:pathLst>
                    <a:path w="3" h="25">
                      <a:moveTo>
                        <a:pt x="3" y="0"/>
                      </a:moveTo>
                      <a:cubicBezTo>
                        <a:pt x="0" y="9"/>
                        <a:pt x="1" y="19"/>
                        <a:pt x="3" y="25"/>
                      </a:cubicBezTo>
                      <a:lnTo>
                        <a:pt x="3" y="24"/>
                      </a:lnTo>
                      <a:cubicBezTo>
                        <a:pt x="0" y="24"/>
                        <a:pt x="1" y="2"/>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1" name="Freeform 32"/>
                <p:cNvSpPr>
                  <a:spLocks/>
                </p:cNvSpPr>
                <p:nvPr/>
              </p:nvSpPr>
              <p:spPr bwMode="auto">
                <a:xfrm>
                  <a:off x="1919"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2" name="Freeform 33"/>
                <p:cNvSpPr>
                  <a:spLocks noEditPoints="1"/>
                </p:cNvSpPr>
                <p:nvPr/>
              </p:nvSpPr>
              <p:spPr bwMode="auto">
                <a:xfrm>
                  <a:off x="1921" y="1746"/>
                  <a:ext cx="11"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3" name="Freeform 34"/>
                <p:cNvSpPr>
                  <a:spLocks noEditPoints="1"/>
                </p:cNvSpPr>
                <p:nvPr/>
              </p:nvSpPr>
              <p:spPr bwMode="auto">
                <a:xfrm>
                  <a:off x="1925" y="1744"/>
                  <a:ext cx="9"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3" y="0"/>
                      </a:moveTo>
                      <a:lnTo>
                        <a:pt x="3" y="4"/>
                      </a:lnTo>
                      <a:lnTo>
                        <a:pt x="5" y="4"/>
                      </a:lnTo>
                      <a:lnTo>
                        <a:pt x="3" y="5"/>
                      </a:lnTo>
                      <a:lnTo>
                        <a:pt x="3" y="9"/>
                      </a:lnTo>
                      <a:lnTo>
                        <a:pt x="2" y="5"/>
                      </a:lnTo>
                      <a:lnTo>
                        <a:pt x="0" y="4"/>
                      </a:lnTo>
                      <a:lnTo>
                        <a:pt x="2" y="4"/>
                      </a:lnTo>
                      <a:lnTo>
                        <a:pt x="3"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4" name="Freeform 35"/>
                <p:cNvSpPr>
                  <a:spLocks/>
                </p:cNvSpPr>
                <p:nvPr/>
              </p:nvSpPr>
              <p:spPr bwMode="auto">
                <a:xfrm>
                  <a:off x="1958"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5" name="Freeform 36"/>
                <p:cNvSpPr>
                  <a:spLocks/>
                </p:cNvSpPr>
                <p:nvPr/>
              </p:nvSpPr>
              <p:spPr bwMode="auto">
                <a:xfrm>
                  <a:off x="1960" y="1742"/>
                  <a:ext cx="2" cy="47"/>
                </a:xfrm>
                <a:custGeom>
                  <a:avLst/>
                  <a:gdLst>
                    <a:gd name="T0" fmla="*/ 0 w 1"/>
                    <a:gd name="T1" fmla="*/ 0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2147483647 h 24"/>
                    <a:gd name="T12" fmla="*/ 0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0"/>
                      </a:moveTo>
                      <a:cubicBezTo>
                        <a:pt x="1" y="0"/>
                        <a:pt x="1" y="1"/>
                        <a:pt x="1" y="3"/>
                      </a:cubicBezTo>
                      <a:lnTo>
                        <a:pt x="0" y="4"/>
                      </a:lnTo>
                      <a:cubicBezTo>
                        <a:pt x="0" y="10"/>
                        <a:pt x="0" y="16"/>
                        <a:pt x="0" y="22"/>
                      </a:cubicBezTo>
                      <a:lnTo>
                        <a:pt x="1" y="22"/>
                      </a:lnTo>
                      <a:cubicBezTo>
                        <a:pt x="1" y="24"/>
                        <a:pt x="1" y="24"/>
                        <a:pt x="0" y="24"/>
                      </a:cubicBezTo>
                      <a:cubicBezTo>
                        <a:pt x="0" y="24"/>
                        <a:pt x="0" y="19"/>
                        <a:pt x="0" y="13"/>
                      </a:cubicBezTo>
                      <a:cubicBezTo>
                        <a:pt x="0" y="6"/>
                        <a:pt x="0" y="1"/>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26" name="Freeform 37"/>
                <p:cNvSpPr>
                  <a:spLocks noEditPoints="1"/>
                </p:cNvSpPr>
                <p:nvPr/>
              </p:nvSpPr>
              <p:spPr bwMode="auto">
                <a:xfrm>
                  <a:off x="1960" y="1742"/>
                  <a:ext cx="2" cy="47"/>
                </a:xfrm>
                <a:custGeom>
                  <a:avLst/>
                  <a:gdLst>
                    <a:gd name="T0" fmla="*/ 2147483647 w 1"/>
                    <a:gd name="T1" fmla="*/ 2147483647 h 24"/>
                    <a:gd name="T2" fmla="*/ 2147483647 w 1"/>
                    <a:gd name="T3" fmla="*/ 2147483647 h 24"/>
                    <a:gd name="T4" fmla="*/ 2147483647 w 1"/>
                    <a:gd name="T5" fmla="*/ 2147483647 h 24"/>
                    <a:gd name="T6" fmla="*/ 0 w 1"/>
                    <a:gd name="T7" fmla="*/ 2147483647 h 24"/>
                    <a:gd name="T8" fmla="*/ 0 w 1"/>
                    <a:gd name="T9" fmla="*/ 2147483647 h 24"/>
                    <a:gd name="T10" fmla="*/ 0 w 1"/>
                    <a:gd name="T11" fmla="*/ 0 h 24"/>
                    <a:gd name="T12" fmla="*/ 2147483647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2"/>
                      </a:moveTo>
                      <a:cubicBezTo>
                        <a:pt x="1" y="22"/>
                        <a:pt x="1" y="22"/>
                        <a:pt x="1" y="22"/>
                      </a:cubicBezTo>
                      <a:moveTo>
                        <a:pt x="1" y="22"/>
                      </a:moveTo>
                      <a:cubicBezTo>
                        <a:pt x="1" y="24"/>
                        <a:pt x="1" y="24"/>
                        <a:pt x="0" y="24"/>
                      </a:cubicBezTo>
                      <a:cubicBezTo>
                        <a:pt x="0" y="24"/>
                        <a:pt x="0" y="19"/>
                        <a:pt x="0" y="12"/>
                      </a:cubicBezTo>
                      <a:cubicBezTo>
                        <a:pt x="0" y="6"/>
                        <a:pt x="0" y="0"/>
                        <a:pt x="0" y="0"/>
                      </a:cubicBezTo>
                      <a:cubicBezTo>
                        <a:pt x="1" y="0"/>
                        <a:pt x="1" y="1"/>
                        <a:pt x="1" y="3"/>
                      </a:cubicBezTo>
                      <a:cubicBezTo>
                        <a:pt x="1" y="1"/>
                        <a:pt x="1" y="0"/>
                        <a:pt x="0"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27" name="Freeform 38"/>
                <p:cNvSpPr>
                  <a:spLocks/>
                </p:cNvSpPr>
                <p:nvPr/>
              </p:nvSpPr>
              <p:spPr bwMode="auto">
                <a:xfrm>
                  <a:off x="1960"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28" name="Freeform 39"/>
                <p:cNvSpPr>
                  <a:spLocks/>
                </p:cNvSpPr>
                <p:nvPr/>
              </p:nvSpPr>
              <p:spPr bwMode="auto">
                <a:xfrm>
                  <a:off x="1917"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29" name="Freeform 40"/>
                <p:cNvSpPr>
                  <a:spLocks/>
                </p:cNvSpPr>
                <p:nvPr/>
              </p:nvSpPr>
              <p:spPr bwMode="auto">
                <a:xfrm>
                  <a:off x="1919"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0" name="Freeform 41"/>
                <p:cNvSpPr>
                  <a:spLocks/>
                </p:cNvSpPr>
                <p:nvPr/>
              </p:nvSpPr>
              <p:spPr bwMode="auto">
                <a:xfrm>
                  <a:off x="1880" y="1816"/>
                  <a:ext cx="111"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1"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1" name="Freeform 42"/>
                <p:cNvSpPr>
                  <a:spLocks noEditPoints="1"/>
                </p:cNvSpPr>
                <p:nvPr/>
              </p:nvSpPr>
              <p:spPr bwMode="auto">
                <a:xfrm>
                  <a:off x="1887" y="1824"/>
                  <a:ext cx="32"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8" y="10"/>
                      </a:lnTo>
                      <a:lnTo>
                        <a:pt x="0" y="10"/>
                      </a:lnTo>
                      <a:lnTo>
                        <a:pt x="8"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2" name="Freeform 43"/>
                <p:cNvSpPr>
                  <a:spLocks noEditPoints="1"/>
                </p:cNvSpPr>
                <p:nvPr/>
              </p:nvSpPr>
              <p:spPr bwMode="auto">
                <a:xfrm>
                  <a:off x="1897" y="1820"/>
                  <a:ext cx="28"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3" name="Freeform 44"/>
                <p:cNvSpPr>
                  <a:spLocks/>
                </p:cNvSpPr>
                <p:nvPr/>
              </p:nvSpPr>
              <p:spPr bwMode="auto">
                <a:xfrm>
                  <a:off x="1983"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4" name="Freeform 45"/>
                <p:cNvSpPr>
                  <a:spLocks/>
                </p:cNvSpPr>
                <p:nvPr/>
              </p:nvSpPr>
              <p:spPr bwMode="auto">
                <a:xfrm>
                  <a:off x="1989"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3"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35" name="Freeform 46"/>
                <p:cNvSpPr>
                  <a:spLocks noEditPoints="1"/>
                </p:cNvSpPr>
                <p:nvPr/>
              </p:nvSpPr>
              <p:spPr bwMode="auto">
                <a:xfrm>
                  <a:off x="1989"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36" name="Freeform 47"/>
                <p:cNvSpPr>
                  <a:spLocks/>
                </p:cNvSpPr>
                <p:nvPr/>
              </p:nvSpPr>
              <p:spPr bwMode="auto">
                <a:xfrm>
                  <a:off x="1991"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37" name="Freeform 48"/>
                <p:cNvSpPr>
                  <a:spLocks/>
                </p:cNvSpPr>
                <p:nvPr/>
              </p:nvSpPr>
              <p:spPr bwMode="auto">
                <a:xfrm>
                  <a:off x="1878" y="1816"/>
                  <a:ext cx="9"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8" name="Freeform 49"/>
                <p:cNvSpPr>
                  <a:spLocks/>
                </p:cNvSpPr>
                <p:nvPr/>
              </p:nvSpPr>
              <p:spPr bwMode="auto">
                <a:xfrm>
                  <a:off x="1880" y="1816"/>
                  <a:ext cx="7"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39" name="Freeform 50"/>
                <p:cNvSpPr>
                  <a:spLocks/>
                </p:cNvSpPr>
                <p:nvPr/>
              </p:nvSpPr>
              <p:spPr bwMode="auto">
                <a:xfrm>
                  <a:off x="1927" y="1789"/>
                  <a:ext cx="25"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3"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3"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40" name="Freeform 51"/>
                <p:cNvSpPr>
                  <a:spLocks/>
                </p:cNvSpPr>
                <p:nvPr/>
              </p:nvSpPr>
              <p:spPr bwMode="auto">
                <a:xfrm>
                  <a:off x="3773"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1" name="Freeform 52"/>
                <p:cNvSpPr>
                  <a:spLocks noEditPoints="1"/>
                </p:cNvSpPr>
                <p:nvPr/>
              </p:nvSpPr>
              <p:spPr bwMode="auto">
                <a:xfrm>
                  <a:off x="3775" y="1746"/>
                  <a:ext cx="12"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2" name="Freeform 53"/>
                <p:cNvSpPr>
                  <a:spLocks noEditPoints="1"/>
                </p:cNvSpPr>
                <p:nvPr/>
              </p:nvSpPr>
              <p:spPr bwMode="auto">
                <a:xfrm>
                  <a:off x="3779" y="1744"/>
                  <a:ext cx="10"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0"/>
                      </a:moveTo>
                      <a:lnTo>
                        <a:pt x="3" y="4"/>
                      </a:lnTo>
                      <a:lnTo>
                        <a:pt x="5" y="4"/>
                      </a:lnTo>
                      <a:lnTo>
                        <a:pt x="3" y="5"/>
                      </a:lnTo>
                      <a:lnTo>
                        <a:pt x="2" y="9"/>
                      </a:lnTo>
                      <a:lnTo>
                        <a:pt x="2" y="5"/>
                      </a:lnTo>
                      <a:lnTo>
                        <a:pt x="0" y="4"/>
                      </a:lnTo>
                      <a:lnTo>
                        <a:pt x="2" y="4"/>
                      </a:lnTo>
                      <a:lnTo>
                        <a:pt x="2"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3" name="Freeform 54"/>
                <p:cNvSpPr>
                  <a:spLocks/>
                </p:cNvSpPr>
                <p:nvPr/>
              </p:nvSpPr>
              <p:spPr bwMode="auto">
                <a:xfrm>
                  <a:off x="3810"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0"/>
                      </a:moveTo>
                      <a:cubicBezTo>
                        <a:pt x="0" y="9"/>
                        <a:pt x="1" y="19"/>
                        <a:pt x="2" y="24"/>
                      </a:cubicBezTo>
                      <a:cubicBezTo>
                        <a:pt x="1" y="23"/>
                        <a:pt x="1" y="2"/>
                        <a:pt x="2"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4" name="Freeform 55"/>
                <p:cNvSpPr>
                  <a:spLocks/>
                </p:cNvSpPr>
                <p:nvPr/>
              </p:nvSpPr>
              <p:spPr bwMode="auto">
                <a:xfrm>
                  <a:off x="3812" y="1742"/>
                  <a:ext cx="4" cy="47"/>
                </a:xfrm>
                <a:custGeom>
                  <a:avLst/>
                  <a:gdLst>
                    <a:gd name="T0" fmla="*/ 2147483647 w 2"/>
                    <a:gd name="T1" fmla="*/ 0 h 24"/>
                    <a:gd name="T2" fmla="*/ 2147483647 w 2"/>
                    <a:gd name="T3" fmla="*/ 2147483647 h 24"/>
                    <a:gd name="T4" fmla="*/ 2147483647 w 2"/>
                    <a:gd name="T5" fmla="*/ 2147483647 h 24"/>
                    <a:gd name="T6" fmla="*/ 2147483647 w 2"/>
                    <a:gd name="T7" fmla="*/ 2147483647 h 24"/>
                    <a:gd name="T8" fmla="*/ 2147483647 w 2"/>
                    <a:gd name="T9" fmla="*/ 2147483647 h 24"/>
                    <a:gd name="T10" fmla="*/ 2147483647 w 2"/>
                    <a:gd name="T11" fmla="*/ 2147483647 h 24"/>
                    <a:gd name="T12" fmla="*/ 0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1" y="0"/>
                      </a:moveTo>
                      <a:cubicBezTo>
                        <a:pt x="2" y="0"/>
                        <a:pt x="2" y="1"/>
                        <a:pt x="2" y="3"/>
                      </a:cubicBezTo>
                      <a:lnTo>
                        <a:pt x="1" y="4"/>
                      </a:lnTo>
                      <a:cubicBezTo>
                        <a:pt x="1" y="10"/>
                        <a:pt x="1" y="16"/>
                        <a:pt x="1" y="22"/>
                      </a:cubicBezTo>
                      <a:lnTo>
                        <a:pt x="2" y="22"/>
                      </a:lnTo>
                      <a:cubicBezTo>
                        <a:pt x="2" y="24"/>
                        <a:pt x="1" y="24"/>
                        <a:pt x="1" y="24"/>
                      </a:cubicBezTo>
                      <a:cubicBezTo>
                        <a:pt x="1" y="24"/>
                        <a:pt x="0" y="19"/>
                        <a:pt x="0" y="13"/>
                      </a:cubicBezTo>
                      <a:cubicBezTo>
                        <a:pt x="1" y="6"/>
                        <a:pt x="1" y="1"/>
                        <a:pt x="1"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45" name="Freeform 56"/>
                <p:cNvSpPr>
                  <a:spLocks noEditPoints="1"/>
                </p:cNvSpPr>
                <p:nvPr/>
              </p:nvSpPr>
              <p:spPr bwMode="auto">
                <a:xfrm>
                  <a:off x="3812" y="1742"/>
                  <a:ext cx="4" cy="47"/>
                </a:xfrm>
                <a:custGeom>
                  <a:avLst/>
                  <a:gdLst>
                    <a:gd name="T0" fmla="*/ 2147483647 w 2"/>
                    <a:gd name="T1" fmla="*/ 2147483647 h 24"/>
                    <a:gd name="T2" fmla="*/ 2147483647 w 2"/>
                    <a:gd name="T3" fmla="*/ 2147483647 h 24"/>
                    <a:gd name="T4" fmla="*/ 2147483647 w 2"/>
                    <a:gd name="T5" fmla="*/ 2147483647 h 24"/>
                    <a:gd name="T6" fmla="*/ 2147483647 w 2"/>
                    <a:gd name="T7" fmla="*/ 2147483647 h 24"/>
                    <a:gd name="T8" fmla="*/ 0 w 2"/>
                    <a:gd name="T9" fmla="*/ 2147483647 h 24"/>
                    <a:gd name="T10" fmla="*/ 2147483647 w 2"/>
                    <a:gd name="T11" fmla="*/ 0 h 24"/>
                    <a:gd name="T12" fmla="*/ 2147483647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2" y="22"/>
                      </a:moveTo>
                      <a:cubicBezTo>
                        <a:pt x="2" y="22"/>
                        <a:pt x="2" y="22"/>
                        <a:pt x="2" y="22"/>
                      </a:cubicBezTo>
                      <a:moveTo>
                        <a:pt x="2" y="22"/>
                      </a:moveTo>
                      <a:cubicBezTo>
                        <a:pt x="2" y="24"/>
                        <a:pt x="1" y="24"/>
                        <a:pt x="1" y="24"/>
                      </a:cubicBezTo>
                      <a:cubicBezTo>
                        <a:pt x="1" y="24"/>
                        <a:pt x="0" y="19"/>
                        <a:pt x="0" y="12"/>
                      </a:cubicBezTo>
                      <a:cubicBezTo>
                        <a:pt x="0" y="6"/>
                        <a:pt x="1" y="0"/>
                        <a:pt x="1" y="0"/>
                      </a:cubicBezTo>
                      <a:cubicBezTo>
                        <a:pt x="1" y="0"/>
                        <a:pt x="2" y="1"/>
                        <a:pt x="2" y="3"/>
                      </a:cubicBezTo>
                      <a:cubicBezTo>
                        <a:pt x="2" y="1"/>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46" name="Freeform 57"/>
                <p:cNvSpPr>
                  <a:spLocks/>
                </p:cNvSpPr>
                <p:nvPr/>
              </p:nvSpPr>
              <p:spPr bwMode="auto">
                <a:xfrm>
                  <a:off x="3814"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47" name="Freeform 58"/>
                <p:cNvSpPr>
                  <a:spLocks/>
                </p:cNvSpPr>
                <p:nvPr/>
              </p:nvSpPr>
              <p:spPr bwMode="auto">
                <a:xfrm>
                  <a:off x="3771"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8" name="Freeform 59"/>
                <p:cNvSpPr>
                  <a:spLocks/>
                </p:cNvSpPr>
                <p:nvPr/>
              </p:nvSpPr>
              <p:spPr bwMode="auto">
                <a:xfrm>
                  <a:off x="3773"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49" name="Freeform 60"/>
                <p:cNvSpPr>
                  <a:spLocks/>
                </p:cNvSpPr>
                <p:nvPr/>
              </p:nvSpPr>
              <p:spPr bwMode="auto">
                <a:xfrm>
                  <a:off x="3734" y="1816"/>
                  <a:ext cx="112"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0"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0" name="Freeform 61"/>
                <p:cNvSpPr>
                  <a:spLocks noEditPoints="1"/>
                </p:cNvSpPr>
                <p:nvPr/>
              </p:nvSpPr>
              <p:spPr bwMode="auto">
                <a:xfrm>
                  <a:off x="3742" y="1824"/>
                  <a:ext cx="31"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7" y="10"/>
                      </a:lnTo>
                      <a:lnTo>
                        <a:pt x="0" y="10"/>
                      </a:lnTo>
                      <a:lnTo>
                        <a:pt x="7"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1" name="Freeform 62"/>
                <p:cNvSpPr>
                  <a:spLocks noEditPoints="1"/>
                </p:cNvSpPr>
                <p:nvPr/>
              </p:nvSpPr>
              <p:spPr bwMode="auto">
                <a:xfrm>
                  <a:off x="3752" y="1820"/>
                  <a:ext cx="27"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2" name="Freeform 63"/>
                <p:cNvSpPr>
                  <a:spLocks/>
                </p:cNvSpPr>
                <p:nvPr/>
              </p:nvSpPr>
              <p:spPr bwMode="auto">
                <a:xfrm>
                  <a:off x="3838"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3" name="Freeform 64"/>
                <p:cNvSpPr>
                  <a:spLocks/>
                </p:cNvSpPr>
                <p:nvPr/>
              </p:nvSpPr>
              <p:spPr bwMode="auto">
                <a:xfrm>
                  <a:off x="3844"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2"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154" name="Freeform 65"/>
                <p:cNvSpPr>
                  <a:spLocks noEditPoints="1"/>
                </p:cNvSpPr>
                <p:nvPr/>
              </p:nvSpPr>
              <p:spPr bwMode="auto">
                <a:xfrm>
                  <a:off x="3844"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55" name="Freeform 66"/>
                <p:cNvSpPr>
                  <a:spLocks/>
                </p:cNvSpPr>
                <p:nvPr/>
              </p:nvSpPr>
              <p:spPr bwMode="auto">
                <a:xfrm>
                  <a:off x="3846"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2156" name="Freeform 67"/>
                <p:cNvSpPr>
                  <a:spLocks/>
                </p:cNvSpPr>
                <p:nvPr/>
              </p:nvSpPr>
              <p:spPr bwMode="auto">
                <a:xfrm>
                  <a:off x="3730" y="1816"/>
                  <a:ext cx="12" cy="88"/>
                </a:xfrm>
                <a:custGeom>
                  <a:avLst/>
                  <a:gdLst>
                    <a:gd name="T0" fmla="*/ 2147483647 w 6"/>
                    <a:gd name="T1" fmla="*/ 0 h 45"/>
                    <a:gd name="T2" fmla="*/ 2147483647 w 6"/>
                    <a:gd name="T3" fmla="*/ 2147483647 h 45"/>
                    <a:gd name="T4" fmla="*/ 2147483647 w 6"/>
                    <a:gd name="T5" fmla="*/ 2147483647 h 45"/>
                    <a:gd name="T6" fmla="*/ 2147483647 w 6"/>
                    <a:gd name="T7" fmla="*/ 0 h 45"/>
                    <a:gd name="T8" fmla="*/ 2147483647 w 6"/>
                    <a:gd name="T9" fmla="*/ 0 h 45"/>
                    <a:gd name="T10" fmla="*/ 0 60000 65536"/>
                    <a:gd name="T11" fmla="*/ 0 60000 65536"/>
                    <a:gd name="T12" fmla="*/ 0 60000 65536"/>
                    <a:gd name="T13" fmla="*/ 0 60000 65536"/>
                    <a:gd name="T14" fmla="*/ 0 60000 65536"/>
                    <a:gd name="T15" fmla="*/ 0 w 6"/>
                    <a:gd name="T16" fmla="*/ 0 h 45"/>
                    <a:gd name="T17" fmla="*/ 6 w 6"/>
                    <a:gd name="T18" fmla="*/ 45 h 45"/>
                  </a:gdLst>
                  <a:ahLst/>
                  <a:cxnLst>
                    <a:cxn ang="T10">
                      <a:pos x="T0" y="T1"/>
                    </a:cxn>
                    <a:cxn ang="T11">
                      <a:pos x="T2" y="T3"/>
                    </a:cxn>
                    <a:cxn ang="T12">
                      <a:pos x="T4" y="T5"/>
                    </a:cxn>
                    <a:cxn ang="T13">
                      <a:pos x="T6" y="T7"/>
                    </a:cxn>
                    <a:cxn ang="T14">
                      <a:pos x="T8" y="T9"/>
                    </a:cxn>
                  </a:cxnLst>
                  <a:rect l="T15" t="T16" r="T17" b="T18"/>
                  <a:pathLst>
                    <a:path w="6" h="45">
                      <a:moveTo>
                        <a:pt x="3" y="0"/>
                      </a:moveTo>
                      <a:cubicBezTo>
                        <a:pt x="0" y="17"/>
                        <a:pt x="1" y="35"/>
                        <a:pt x="4" y="45"/>
                      </a:cubicBezTo>
                      <a:lnTo>
                        <a:pt x="6"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7" name="Freeform 68"/>
                <p:cNvSpPr>
                  <a:spLocks/>
                </p:cNvSpPr>
                <p:nvPr/>
              </p:nvSpPr>
              <p:spPr bwMode="auto">
                <a:xfrm>
                  <a:off x="3734" y="1816"/>
                  <a:ext cx="8"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158" name="Freeform 69"/>
                <p:cNvSpPr>
                  <a:spLocks/>
                </p:cNvSpPr>
                <p:nvPr/>
              </p:nvSpPr>
              <p:spPr bwMode="auto">
                <a:xfrm>
                  <a:off x="3781" y="1789"/>
                  <a:ext cx="26"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2"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2"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2095" name="AutoShape 70"/>
              <p:cNvSpPr>
                <a:spLocks noChangeArrowheads="1"/>
              </p:cNvSpPr>
              <p:nvPr/>
            </p:nvSpPr>
            <p:spPr bwMode="auto">
              <a:xfrm>
                <a:off x="690" y="1008"/>
                <a:ext cx="3024" cy="1488"/>
              </a:xfrm>
              <a:prstGeom prst="roundRect">
                <a:avLst>
                  <a:gd name="adj" fmla="val 5981"/>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US" sz="2000">
                  <a:latin typeface=".VnTime" pitchFamily="34" charset="0"/>
                  <a:cs typeface="Arial" charset="0"/>
                </a:endParaRPr>
              </a:p>
            </p:txBody>
          </p:sp>
        </p:grpSp>
        <p:graphicFrame>
          <p:nvGraphicFramePr>
            <p:cNvPr id="2050" name="Object 2"/>
            <p:cNvGraphicFramePr>
              <a:graphicFrameLocks noChangeAspect="1"/>
            </p:cNvGraphicFramePr>
            <p:nvPr/>
          </p:nvGraphicFramePr>
          <p:xfrm>
            <a:off x="1734" y="-370"/>
            <a:ext cx="116" cy="1064"/>
          </p:xfrm>
          <a:graphic>
            <a:graphicData uri="http://schemas.openxmlformats.org/presentationml/2006/ole">
              <mc:AlternateContent xmlns:mc="http://schemas.openxmlformats.org/markup-compatibility/2006">
                <mc:Choice xmlns:v="urn:schemas-microsoft-com:vml" Requires="v">
                  <p:oleObj spid="_x0000_s2181" name="CorelDRAW" r:id="rId3" imgW="655320" imgH="5279136" progId="CorelDRAW.Graphic.11">
                    <p:embed/>
                  </p:oleObj>
                </mc:Choice>
                <mc:Fallback>
                  <p:oleObj name="CorelDRAW" r:id="rId3" imgW="655320" imgH="5279136" progId="CorelDRAW.Graphic.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4" y="-370"/>
                          <a:ext cx="116" cy="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91" name="Text Box 72"/>
          <p:cNvSpPr txBox="1">
            <a:spLocks noChangeArrowheads="1"/>
          </p:cNvSpPr>
          <p:nvPr/>
        </p:nvSpPr>
        <p:spPr bwMode="auto">
          <a:xfrm>
            <a:off x="939800" y="2025650"/>
            <a:ext cx="7250113" cy="946150"/>
          </a:xfrm>
          <a:prstGeom prst="rect">
            <a:avLst/>
          </a:prstGeom>
          <a:noFill/>
          <a:ln>
            <a:noFill/>
          </a:ln>
          <a:extLst/>
        </p:spPr>
        <p:txBody>
          <a:bodyPr>
            <a:spAutoFit/>
          </a:bodyPr>
          <a:lstStyle/>
          <a:p>
            <a:pPr algn="ctr">
              <a:defRPr/>
            </a:pPr>
            <a:r>
              <a:rPr lang="en-US" sz="5600" b="1">
                <a:solidFill>
                  <a:srgbClr val="0000FF"/>
                </a:solidFill>
                <a:effectLst>
                  <a:outerShdw blurRad="38100" dist="38100" dir="2700000" algn="tl">
                    <a:srgbClr val="C0C0C0"/>
                  </a:outerShdw>
                </a:effectLst>
                <a:latin typeface="Times New Roman" pitchFamily="18" charset="0"/>
                <a:cs typeface="Times New Roman" pitchFamily="18" charset="0"/>
              </a:rPr>
              <a:t>BỘ CÂU HỎI SỐ 1</a:t>
            </a:r>
            <a:endParaRPr lang="en-US" sz="5600" b="1">
              <a:solidFill>
                <a:srgbClr val="0000FF"/>
              </a:solidFill>
              <a:latin typeface="Times New Roman" pitchFamily="18" charset="0"/>
              <a:cs typeface="Times New Roman" pitchFamily="18" charset="0"/>
            </a:endParaRPr>
          </a:p>
        </p:txBody>
      </p:sp>
      <p:grpSp>
        <p:nvGrpSpPr>
          <p:cNvPr id="2053" name="Group 73"/>
          <p:cNvGrpSpPr>
            <a:grpSpLocks/>
          </p:cNvGrpSpPr>
          <p:nvPr/>
        </p:nvGrpSpPr>
        <p:grpSpPr bwMode="auto">
          <a:xfrm>
            <a:off x="3611563" y="533400"/>
            <a:ext cx="4313237" cy="1173163"/>
            <a:chOff x="2012" y="634"/>
            <a:chExt cx="1048" cy="272"/>
          </a:xfrm>
        </p:grpSpPr>
        <p:grpSp>
          <p:nvGrpSpPr>
            <p:cNvPr id="2060" name="Group 74"/>
            <p:cNvGrpSpPr>
              <a:grpSpLocks/>
            </p:cNvGrpSpPr>
            <p:nvPr/>
          </p:nvGrpSpPr>
          <p:grpSpPr bwMode="auto">
            <a:xfrm>
              <a:off x="2012" y="634"/>
              <a:ext cx="1048" cy="272"/>
              <a:chOff x="2653" y="1519"/>
              <a:chExt cx="1048" cy="272"/>
            </a:xfrm>
          </p:grpSpPr>
          <p:sp>
            <p:nvSpPr>
              <p:cNvPr id="2062" name="Freeform 75"/>
              <p:cNvSpPr>
                <a:spLocks noEditPoints="1"/>
              </p:cNvSpPr>
              <p:nvPr/>
            </p:nvSpPr>
            <p:spPr bwMode="auto">
              <a:xfrm>
                <a:off x="2653" y="1519"/>
                <a:ext cx="1048" cy="201"/>
              </a:xfrm>
              <a:custGeom>
                <a:avLst/>
                <a:gdLst>
                  <a:gd name="T0" fmla="*/ 2147483647 w 535"/>
                  <a:gd name="T1" fmla="*/ 0 h 103"/>
                  <a:gd name="T2" fmla="*/ 2147483647 w 535"/>
                  <a:gd name="T3" fmla="*/ 0 h 103"/>
                  <a:gd name="T4" fmla="*/ 2147483647 w 535"/>
                  <a:gd name="T5" fmla="*/ 2147483647 h 103"/>
                  <a:gd name="T6" fmla="*/ 2147483647 w 535"/>
                  <a:gd name="T7" fmla="*/ 2147483647 h 103"/>
                  <a:gd name="T8" fmla="*/ 2147483647 w 535"/>
                  <a:gd name="T9" fmla="*/ 2147483647 h 103"/>
                  <a:gd name="T10" fmla="*/ 2147483647 w 535"/>
                  <a:gd name="T11" fmla="*/ 2147483647 h 103"/>
                  <a:gd name="T12" fmla="*/ 0 w 535"/>
                  <a:gd name="T13" fmla="*/ 2147483647 h 103"/>
                  <a:gd name="T14" fmla="*/ 0 w 535"/>
                  <a:gd name="T15" fmla="*/ 2147483647 h 103"/>
                  <a:gd name="T16" fmla="*/ 2147483647 w 535"/>
                  <a:gd name="T17" fmla="*/ 0 h 103"/>
                  <a:gd name="T18" fmla="*/ 2147483647 w 535"/>
                  <a:gd name="T19" fmla="*/ 2147483647 h 103"/>
                  <a:gd name="T20" fmla="*/ 2147483647 w 535"/>
                  <a:gd name="T21" fmla="*/ 2147483647 h 103"/>
                  <a:gd name="T22" fmla="*/ 2147483647 w 535"/>
                  <a:gd name="T23" fmla="*/ 2147483647 h 103"/>
                  <a:gd name="T24" fmla="*/ 2147483647 w 535"/>
                  <a:gd name="T25" fmla="*/ 2147483647 h 103"/>
                  <a:gd name="T26" fmla="*/ 2147483647 w 535"/>
                  <a:gd name="T27" fmla="*/ 2147483647 h 103"/>
                  <a:gd name="T28" fmla="*/ 2147483647 w 535"/>
                  <a:gd name="T29" fmla="*/ 2147483647 h 103"/>
                  <a:gd name="T30" fmla="*/ 2147483647 w 535"/>
                  <a:gd name="T31" fmla="*/ 2147483647 h 103"/>
                  <a:gd name="T32" fmla="*/ 2147483647 w 535"/>
                  <a:gd name="T33" fmla="*/ 2147483647 h 103"/>
                  <a:gd name="T34" fmla="*/ 2147483647 w 535"/>
                  <a:gd name="T35" fmla="*/ 2147483647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5"/>
                  <a:gd name="T55" fmla="*/ 0 h 103"/>
                  <a:gd name="T56" fmla="*/ 535 w 535"/>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5" h="103">
                    <a:moveTo>
                      <a:pt x="21" y="0"/>
                    </a:moveTo>
                    <a:lnTo>
                      <a:pt x="514" y="0"/>
                    </a:lnTo>
                    <a:cubicBezTo>
                      <a:pt x="526" y="0"/>
                      <a:pt x="535" y="4"/>
                      <a:pt x="535" y="9"/>
                    </a:cubicBezTo>
                    <a:lnTo>
                      <a:pt x="535" y="94"/>
                    </a:lnTo>
                    <a:cubicBezTo>
                      <a:pt x="535" y="99"/>
                      <a:pt x="526" y="103"/>
                      <a:pt x="514" y="103"/>
                    </a:cubicBezTo>
                    <a:lnTo>
                      <a:pt x="21" y="103"/>
                    </a:lnTo>
                    <a:cubicBezTo>
                      <a:pt x="9" y="103"/>
                      <a:pt x="0" y="99"/>
                      <a:pt x="0" y="94"/>
                    </a:cubicBezTo>
                    <a:lnTo>
                      <a:pt x="0" y="9"/>
                    </a:lnTo>
                    <a:cubicBezTo>
                      <a:pt x="0" y="4"/>
                      <a:pt x="9" y="0"/>
                      <a:pt x="21" y="0"/>
                    </a:cubicBezTo>
                    <a:close/>
                    <a:moveTo>
                      <a:pt x="24" y="4"/>
                    </a:moveTo>
                    <a:lnTo>
                      <a:pt x="511" y="4"/>
                    </a:lnTo>
                    <a:cubicBezTo>
                      <a:pt x="518" y="4"/>
                      <a:pt x="524" y="7"/>
                      <a:pt x="524" y="10"/>
                    </a:cubicBezTo>
                    <a:lnTo>
                      <a:pt x="524" y="94"/>
                    </a:lnTo>
                    <a:cubicBezTo>
                      <a:pt x="524" y="97"/>
                      <a:pt x="518" y="99"/>
                      <a:pt x="511" y="99"/>
                    </a:cubicBezTo>
                    <a:lnTo>
                      <a:pt x="24" y="99"/>
                    </a:lnTo>
                    <a:cubicBezTo>
                      <a:pt x="17" y="99"/>
                      <a:pt x="11" y="97"/>
                      <a:pt x="11" y="94"/>
                    </a:cubicBezTo>
                    <a:lnTo>
                      <a:pt x="11" y="10"/>
                    </a:lnTo>
                    <a:cubicBezTo>
                      <a:pt x="11" y="7"/>
                      <a:pt x="17" y="4"/>
                      <a:pt x="24" y="4"/>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63" name="Freeform 76"/>
              <p:cNvSpPr>
                <a:spLocks noEditPoints="1"/>
              </p:cNvSpPr>
              <p:nvPr/>
            </p:nvSpPr>
            <p:spPr bwMode="auto">
              <a:xfrm>
                <a:off x="2675" y="1526"/>
                <a:ext cx="1004" cy="186"/>
              </a:xfrm>
              <a:custGeom>
                <a:avLst/>
                <a:gdLst>
                  <a:gd name="T0" fmla="*/ 2147483647 w 513"/>
                  <a:gd name="T1" fmla="*/ 0 h 95"/>
                  <a:gd name="T2" fmla="*/ 2147483647 w 513"/>
                  <a:gd name="T3" fmla="*/ 0 h 95"/>
                  <a:gd name="T4" fmla="*/ 2147483647 w 513"/>
                  <a:gd name="T5" fmla="*/ 2147483647 h 95"/>
                  <a:gd name="T6" fmla="*/ 2147483647 w 513"/>
                  <a:gd name="T7" fmla="*/ 2147483647 h 95"/>
                  <a:gd name="T8" fmla="*/ 2147483647 w 513"/>
                  <a:gd name="T9" fmla="*/ 2147483647 h 95"/>
                  <a:gd name="T10" fmla="*/ 2147483647 w 513"/>
                  <a:gd name="T11" fmla="*/ 2147483647 h 95"/>
                  <a:gd name="T12" fmla="*/ 0 w 513"/>
                  <a:gd name="T13" fmla="*/ 2147483647 h 95"/>
                  <a:gd name="T14" fmla="*/ 0 w 513"/>
                  <a:gd name="T15" fmla="*/ 2147483647 h 95"/>
                  <a:gd name="T16" fmla="*/ 2147483647 w 513"/>
                  <a:gd name="T17" fmla="*/ 0 h 95"/>
                  <a:gd name="T18" fmla="*/ 2147483647 w 513"/>
                  <a:gd name="T19" fmla="*/ 0 h 95"/>
                  <a:gd name="T20" fmla="*/ 2147483647 w 513"/>
                  <a:gd name="T21" fmla="*/ 0 h 95"/>
                  <a:gd name="T22" fmla="*/ 2147483647 w 513"/>
                  <a:gd name="T23" fmla="*/ 2147483647 h 95"/>
                  <a:gd name="T24" fmla="*/ 2147483647 w 513"/>
                  <a:gd name="T25" fmla="*/ 2147483647 h 95"/>
                  <a:gd name="T26" fmla="*/ 2147483647 w 513"/>
                  <a:gd name="T27" fmla="*/ 2147483647 h 95"/>
                  <a:gd name="T28" fmla="*/ 2147483647 w 513"/>
                  <a:gd name="T29" fmla="*/ 2147483647 h 95"/>
                  <a:gd name="T30" fmla="*/ 0 w 513"/>
                  <a:gd name="T31" fmla="*/ 2147483647 h 95"/>
                  <a:gd name="T32" fmla="*/ 0 w 513"/>
                  <a:gd name="T33" fmla="*/ 2147483647 h 95"/>
                  <a:gd name="T34" fmla="*/ 2147483647 w 513"/>
                  <a:gd name="T35" fmla="*/ 0 h 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13"/>
                  <a:gd name="T55" fmla="*/ 0 h 95"/>
                  <a:gd name="T56" fmla="*/ 513 w 513"/>
                  <a:gd name="T57" fmla="*/ 95 h 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13" h="95">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64" name="Freeform 77"/>
              <p:cNvSpPr>
                <a:spLocks noEditPoints="1"/>
              </p:cNvSpPr>
              <p:nvPr/>
            </p:nvSpPr>
            <p:spPr bwMode="auto">
              <a:xfrm>
                <a:off x="2659" y="1522"/>
                <a:ext cx="1036" cy="196"/>
              </a:xfrm>
              <a:custGeom>
                <a:avLst/>
                <a:gdLst>
                  <a:gd name="T0" fmla="*/ 2147483647 w 529"/>
                  <a:gd name="T1" fmla="*/ 0 h 100"/>
                  <a:gd name="T2" fmla="*/ 2147483647 w 529"/>
                  <a:gd name="T3" fmla="*/ 0 h 100"/>
                  <a:gd name="T4" fmla="*/ 2147483647 w 529"/>
                  <a:gd name="T5" fmla="*/ 2147483647 h 100"/>
                  <a:gd name="T6" fmla="*/ 2147483647 w 529"/>
                  <a:gd name="T7" fmla="*/ 2147483647 h 100"/>
                  <a:gd name="T8" fmla="*/ 2147483647 w 529"/>
                  <a:gd name="T9" fmla="*/ 2147483647 h 100"/>
                  <a:gd name="T10" fmla="*/ 2147483647 w 529"/>
                  <a:gd name="T11" fmla="*/ 2147483647 h 100"/>
                  <a:gd name="T12" fmla="*/ 0 w 529"/>
                  <a:gd name="T13" fmla="*/ 2147483647 h 100"/>
                  <a:gd name="T14" fmla="*/ 0 w 529"/>
                  <a:gd name="T15" fmla="*/ 2147483647 h 100"/>
                  <a:gd name="T16" fmla="*/ 2147483647 w 529"/>
                  <a:gd name="T17" fmla="*/ 0 h 100"/>
                  <a:gd name="T18" fmla="*/ 2147483647 w 529"/>
                  <a:gd name="T19" fmla="*/ 2147483647 h 100"/>
                  <a:gd name="T20" fmla="*/ 2147483647 w 529"/>
                  <a:gd name="T21" fmla="*/ 2147483647 h 100"/>
                  <a:gd name="T22" fmla="*/ 2147483647 w 529"/>
                  <a:gd name="T23" fmla="*/ 2147483647 h 100"/>
                  <a:gd name="T24" fmla="*/ 2147483647 w 529"/>
                  <a:gd name="T25" fmla="*/ 2147483647 h 100"/>
                  <a:gd name="T26" fmla="*/ 2147483647 w 529"/>
                  <a:gd name="T27" fmla="*/ 2147483647 h 100"/>
                  <a:gd name="T28" fmla="*/ 2147483647 w 529"/>
                  <a:gd name="T29" fmla="*/ 2147483647 h 100"/>
                  <a:gd name="T30" fmla="*/ 2147483647 w 529"/>
                  <a:gd name="T31" fmla="*/ 2147483647 h 100"/>
                  <a:gd name="T32" fmla="*/ 2147483647 w 529"/>
                  <a:gd name="T33" fmla="*/ 2147483647 h 100"/>
                  <a:gd name="T34" fmla="*/ 2147483647 w 529"/>
                  <a:gd name="T35" fmla="*/ 2147483647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9"/>
                  <a:gd name="T55" fmla="*/ 0 h 100"/>
                  <a:gd name="T56" fmla="*/ 529 w 529"/>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9" h="100">
                    <a:moveTo>
                      <a:pt x="19" y="0"/>
                    </a:moveTo>
                    <a:lnTo>
                      <a:pt x="511" y="0"/>
                    </a:lnTo>
                    <a:cubicBezTo>
                      <a:pt x="521" y="0"/>
                      <a:pt x="529" y="3"/>
                      <a:pt x="529" y="8"/>
                    </a:cubicBezTo>
                    <a:lnTo>
                      <a:pt x="529" y="92"/>
                    </a:lnTo>
                    <a:cubicBezTo>
                      <a:pt x="529" y="96"/>
                      <a:pt x="521" y="100"/>
                      <a:pt x="511" y="100"/>
                    </a:cubicBezTo>
                    <a:lnTo>
                      <a:pt x="19" y="100"/>
                    </a:lnTo>
                    <a:cubicBezTo>
                      <a:pt x="8" y="100"/>
                      <a:pt x="0" y="96"/>
                      <a:pt x="0" y="92"/>
                    </a:cubicBezTo>
                    <a:lnTo>
                      <a:pt x="0" y="8"/>
                    </a:lnTo>
                    <a:cubicBezTo>
                      <a:pt x="0" y="3"/>
                      <a:pt x="8" y="0"/>
                      <a:pt x="19" y="0"/>
                    </a:cubicBezTo>
                    <a:close/>
                    <a:moveTo>
                      <a:pt x="21" y="2"/>
                    </a:moveTo>
                    <a:lnTo>
                      <a:pt x="508" y="2"/>
                    </a:lnTo>
                    <a:cubicBezTo>
                      <a:pt x="515" y="2"/>
                      <a:pt x="521" y="5"/>
                      <a:pt x="521" y="8"/>
                    </a:cubicBezTo>
                    <a:lnTo>
                      <a:pt x="521" y="92"/>
                    </a:lnTo>
                    <a:cubicBezTo>
                      <a:pt x="521" y="95"/>
                      <a:pt x="515" y="97"/>
                      <a:pt x="508" y="97"/>
                    </a:cubicBezTo>
                    <a:lnTo>
                      <a:pt x="21" y="97"/>
                    </a:lnTo>
                    <a:cubicBezTo>
                      <a:pt x="14" y="97"/>
                      <a:pt x="8" y="95"/>
                      <a:pt x="8" y="92"/>
                    </a:cubicBezTo>
                    <a:lnTo>
                      <a:pt x="8" y="8"/>
                    </a:lnTo>
                    <a:cubicBezTo>
                      <a:pt x="8" y="5"/>
                      <a:pt x="14" y="2"/>
                      <a:pt x="21" y="2"/>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65" name="Rectangle 78"/>
              <p:cNvSpPr>
                <a:spLocks noChangeArrowheads="1"/>
              </p:cNvSpPr>
              <p:nvPr/>
            </p:nvSpPr>
            <p:spPr bwMode="auto">
              <a:xfrm>
                <a:off x="2659" y="1536"/>
                <a:ext cx="8" cy="16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066" name="Rectangle 79"/>
              <p:cNvSpPr>
                <a:spLocks noChangeArrowheads="1"/>
              </p:cNvSpPr>
              <p:nvPr/>
            </p:nvSpPr>
            <p:spPr bwMode="auto">
              <a:xfrm>
                <a:off x="2696" y="1714"/>
                <a:ext cx="956" cy="4"/>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067" name="Rectangle 80"/>
              <p:cNvSpPr>
                <a:spLocks noChangeArrowheads="1"/>
              </p:cNvSpPr>
              <p:nvPr/>
            </p:nvSpPr>
            <p:spPr bwMode="auto">
              <a:xfrm>
                <a:off x="2692" y="1522"/>
                <a:ext cx="970" cy="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068" name="Rectangle 81"/>
              <p:cNvSpPr>
                <a:spLocks noChangeArrowheads="1"/>
              </p:cNvSpPr>
              <p:nvPr/>
            </p:nvSpPr>
            <p:spPr bwMode="auto">
              <a:xfrm>
                <a:off x="3687" y="1536"/>
                <a:ext cx="8" cy="16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2069" name="Freeform 82"/>
              <p:cNvSpPr>
                <a:spLocks/>
              </p:cNvSpPr>
              <p:nvPr/>
            </p:nvSpPr>
            <p:spPr bwMode="auto">
              <a:xfrm>
                <a:off x="2659" y="1522"/>
                <a:ext cx="49" cy="14"/>
              </a:xfrm>
              <a:custGeom>
                <a:avLst/>
                <a:gdLst>
                  <a:gd name="T0" fmla="*/ 2147483647 w 25"/>
                  <a:gd name="T1" fmla="*/ 0 h 7"/>
                  <a:gd name="T2" fmla="*/ 0 w 25"/>
                  <a:gd name="T3" fmla="*/ 2147483647 h 7"/>
                  <a:gd name="T4" fmla="*/ 2147483647 w 25"/>
                  <a:gd name="T5" fmla="*/ 2147483647 h 7"/>
                  <a:gd name="T6" fmla="*/ 2147483647 w 25"/>
                  <a:gd name="T7" fmla="*/ 2147483647 h 7"/>
                  <a:gd name="T8" fmla="*/ 2147483647 w 25"/>
                  <a:gd name="T9" fmla="*/ 0 h 7"/>
                  <a:gd name="T10" fmla="*/ 0 60000 65536"/>
                  <a:gd name="T11" fmla="*/ 0 60000 65536"/>
                  <a:gd name="T12" fmla="*/ 0 60000 65536"/>
                  <a:gd name="T13" fmla="*/ 0 60000 65536"/>
                  <a:gd name="T14" fmla="*/ 0 60000 65536"/>
                  <a:gd name="T15" fmla="*/ 0 w 25"/>
                  <a:gd name="T16" fmla="*/ 0 h 7"/>
                  <a:gd name="T17" fmla="*/ 25 w 25"/>
                  <a:gd name="T18" fmla="*/ 7 h 7"/>
                </a:gdLst>
                <a:ahLst/>
                <a:cxnLst>
                  <a:cxn ang="T10">
                    <a:pos x="T0" y="T1"/>
                  </a:cxn>
                  <a:cxn ang="T11">
                    <a:pos x="T2" y="T3"/>
                  </a:cxn>
                  <a:cxn ang="T12">
                    <a:pos x="T4" y="T5"/>
                  </a:cxn>
                  <a:cxn ang="T13">
                    <a:pos x="T6" y="T7"/>
                  </a:cxn>
                  <a:cxn ang="T14">
                    <a:pos x="T8" y="T9"/>
                  </a:cxn>
                </a:cxnLst>
                <a:rect l="T15" t="T16" r="T17" b="T18"/>
                <a:pathLst>
                  <a:path w="25" h="7">
                    <a:moveTo>
                      <a:pt x="17" y="0"/>
                    </a:moveTo>
                    <a:cubicBezTo>
                      <a:pt x="7" y="0"/>
                      <a:pt x="1" y="3"/>
                      <a:pt x="0" y="7"/>
                    </a:cubicBezTo>
                    <a:lnTo>
                      <a:pt x="4" y="7"/>
                    </a:lnTo>
                    <a:cubicBezTo>
                      <a:pt x="4" y="4"/>
                      <a:pt x="9" y="2"/>
                      <a:pt x="17" y="1"/>
                    </a:cubicBezTo>
                    <a:cubicBezTo>
                      <a:pt x="25" y="1"/>
                      <a:pt x="17" y="0"/>
                      <a:pt x="17" y="0"/>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0" name="Freeform 83"/>
              <p:cNvSpPr>
                <a:spLocks/>
              </p:cNvSpPr>
              <p:nvPr/>
            </p:nvSpPr>
            <p:spPr bwMode="auto">
              <a:xfrm>
                <a:off x="3658" y="1522"/>
                <a:ext cx="41" cy="18"/>
              </a:xfrm>
              <a:custGeom>
                <a:avLst/>
                <a:gdLst>
                  <a:gd name="T0" fmla="*/ 0 w 21"/>
                  <a:gd name="T1" fmla="*/ 0 h 9"/>
                  <a:gd name="T2" fmla="*/ 2147483647 w 21"/>
                  <a:gd name="T3" fmla="*/ 2147483647 h 9"/>
                  <a:gd name="T4" fmla="*/ 2147483647 w 21"/>
                  <a:gd name="T5" fmla="*/ 2147483647 h 9"/>
                  <a:gd name="T6" fmla="*/ 2147483647 w 21"/>
                  <a:gd name="T7" fmla="*/ 2147483647 h 9"/>
                  <a:gd name="T8" fmla="*/ 0 w 21"/>
                  <a:gd name="T9" fmla="*/ 0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0"/>
                    </a:moveTo>
                    <a:cubicBezTo>
                      <a:pt x="14" y="0"/>
                      <a:pt x="21" y="5"/>
                      <a:pt x="19" y="8"/>
                    </a:cubicBezTo>
                    <a:lnTo>
                      <a:pt x="15" y="8"/>
                    </a:lnTo>
                    <a:cubicBezTo>
                      <a:pt x="17" y="9"/>
                      <a:pt x="15" y="2"/>
                      <a:pt x="1" y="1"/>
                    </a:cubicBez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1" name="Freeform 84"/>
              <p:cNvSpPr>
                <a:spLocks/>
              </p:cNvSpPr>
              <p:nvPr/>
            </p:nvSpPr>
            <p:spPr bwMode="auto">
              <a:xfrm>
                <a:off x="3650" y="1703"/>
                <a:ext cx="47" cy="15"/>
              </a:xfrm>
              <a:custGeom>
                <a:avLst/>
                <a:gdLst>
                  <a:gd name="T0" fmla="*/ 2147483647 w 24"/>
                  <a:gd name="T1" fmla="*/ 0 h 8"/>
                  <a:gd name="T2" fmla="*/ 0 w 24"/>
                  <a:gd name="T3" fmla="*/ 2147483647 h 8"/>
                  <a:gd name="T4" fmla="*/ 0 w 24"/>
                  <a:gd name="T5" fmla="*/ 2147483647 h 8"/>
                  <a:gd name="T6" fmla="*/ 2147483647 w 24"/>
                  <a:gd name="T7" fmla="*/ 0 h 8"/>
                  <a:gd name="T8" fmla="*/ 2147483647 w 24"/>
                  <a:gd name="T9" fmla="*/ 0 h 8"/>
                  <a:gd name="T10" fmla="*/ 0 60000 65536"/>
                  <a:gd name="T11" fmla="*/ 0 60000 65536"/>
                  <a:gd name="T12" fmla="*/ 0 60000 65536"/>
                  <a:gd name="T13" fmla="*/ 0 60000 65536"/>
                  <a:gd name="T14" fmla="*/ 0 60000 65536"/>
                  <a:gd name="T15" fmla="*/ 0 w 24"/>
                  <a:gd name="T16" fmla="*/ 0 h 8"/>
                  <a:gd name="T17" fmla="*/ 24 w 24"/>
                  <a:gd name="T18" fmla="*/ 8 h 8"/>
                </a:gdLst>
                <a:ahLst/>
                <a:cxnLst>
                  <a:cxn ang="T10">
                    <a:pos x="T0" y="T1"/>
                  </a:cxn>
                  <a:cxn ang="T11">
                    <a:pos x="T2" y="T3"/>
                  </a:cxn>
                  <a:cxn ang="T12">
                    <a:pos x="T4" y="T5"/>
                  </a:cxn>
                  <a:cxn ang="T13">
                    <a:pos x="T6" y="T7"/>
                  </a:cxn>
                  <a:cxn ang="T14">
                    <a:pos x="T8" y="T9"/>
                  </a:cxn>
                </a:cxnLst>
                <a:rect l="T15" t="T16" r="T17" b="T18"/>
                <a:pathLst>
                  <a:path w="24" h="8">
                    <a:moveTo>
                      <a:pt x="19" y="0"/>
                    </a:moveTo>
                    <a:cubicBezTo>
                      <a:pt x="17" y="4"/>
                      <a:pt x="8" y="6"/>
                      <a:pt x="0" y="6"/>
                    </a:cubicBezTo>
                    <a:lnTo>
                      <a:pt x="0" y="8"/>
                    </a:lnTo>
                    <a:cubicBezTo>
                      <a:pt x="12" y="8"/>
                      <a:pt x="23" y="5"/>
                      <a:pt x="24" y="0"/>
                    </a:cubicBezTo>
                    <a:lnTo>
                      <a:pt x="1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2" name="Freeform 85"/>
              <p:cNvSpPr>
                <a:spLocks/>
              </p:cNvSpPr>
              <p:nvPr/>
            </p:nvSpPr>
            <p:spPr bwMode="auto">
              <a:xfrm>
                <a:off x="2659" y="1705"/>
                <a:ext cx="37" cy="13"/>
              </a:xfrm>
              <a:custGeom>
                <a:avLst/>
                <a:gdLst>
                  <a:gd name="T0" fmla="*/ 0 w 19"/>
                  <a:gd name="T1" fmla="*/ 0 h 7"/>
                  <a:gd name="T2" fmla="*/ 2147483647 w 19"/>
                  <a:gd name="T3" fmla="*/ 2147483647 h 7"/>
                  <a:gd name="T4" fmla="*/ 2147483647 w 19"/>
                  <a:gd name="T5" fmla="*/ 2147483647 h 7"/>
                  <a:gd name="T6" fmla="*/ 2147483647 w 19"/>
                  <a:gd name="T7" fmla="*/ 0 h 7"/>
                  <a:gd name="T8" fmla="*/ 0 w 19"/>
                  <a:gd name="T9" fmla="*/ 0 h 7"/>
                  <a:gd name="T10" fmla="*/ 0 60000 65536"/>
                  <a:gd name="T11" fmla="*/ 0 60000 65536"/>
                  <a:gd name="T12" fmla="*/ 0 60000 65536"/>
                  <a:gd name="T13" fmla="*/ 0 60000 65536"/>
                  <a:gd name="T14" fmla="*/ 0 60000 65536"/>
                  <a:gd name="T15" fmla="*/ 0 w 19"/>
                  <a:gd name="T16" fmla="*/ 0 h 7"/>
                  <a:gd name="T17" fmla="*/ 19 w 19"/>
                  <a:gd name="T18" fmla="*/ 7 h 7"/>
                </a:gdLst>
                <a:ahLst/>
                <a:cxnLst>
                  <a:cxn ang="T10">
                    <a:pos x="T0" y="T1"/>
                  </a:cxn>
                  <a:cxn ang="T11">
                    <a:pos x="T2" y="T3"/>
                  </a:cxn>
                  <a:cxn ang="T12">
                    <a:pos x="T4" y="T5"/>
                  </a:cxn>
                  <a:cxn ang="T13">
                    <a:pos x="T6" y="T7"/>
                  </a:cxn>
                  <a:cxn ang="T14">
                    <a:pos x="T8" y="T9"/>
                  </a:cxn>
                </a:cxnLst>
                <a:rect l="T15" t="T16" r="T17" b="T18"/>
                <a:pathLst>
                  <a:path w="19" h="7">
                    <a:moveTo>
                      <a:pt x="0" y="0"/>
                    </a:moveTo>
                    <a:cubicBezTo>
                      <a:pt x="1" y="4"/>
                      <a:pt x="9" y="7"/>
                      <a:pt x="19" y="7"/>
                    </a:cubicBezTo>
                    <a:lnTo>
                      <a:pt x="19" y="5"/>
                    </a:lnTo>
                    <a:cubicBezTo>
                      <a:pt x="12" y="5"/>
                      <a:pt x="6" y="4"/>
                      <a:pt x="4" y="0"/>
                    </a:cubicBez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3" name="Freeform 86"/>
              <p:cNvSpPr>
                <a:spLocks/>
              </p:cNvSpPr>
              <p:nvPr/>
            </p:nvSpPr>
            <p:spPr bwMode="auto">
              <a:xfrm>
                <a:off x="3515" y="1744"/>
                <a:ext cx="41" cy="47"/>
              </a:xfrm>
              <a:custGeom>
                <a:avLst/>
                <a:gdLst>
                  <a:gd name="T0" fmla="*/ 0 w 21"/>
                  <a:gd name="T1" fmla="*/ 2147483647 h 24"/>
                  <a:gd name="T2" fmla="*/ 2147483647 w 21"/>
                  <a:gd name="T3" fmla="*/ 2147483647 h 24"/>
                  <a:gd name="T4" fmla="*/ 2147483647 w 21"/>
                  <a:gd name="T5" fmla="*/ 0 h 24"/>
                  <a:gd name="T6" fmla="*/ 0 w 21"/>
                  <a:gd name="T7" fmla="*/ 0 h 24"/>
                  <a:gd name="T8" fmla="*/ 0 w 21"/>
                  <a:gd name="T9" fmla="*/ 2147483647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24"/>
                    </a:moveTo>
                    <a:lnTo>
                      <a:pt x="21" y="24"/>
                    </a:lnTo>
                    <a:lnTo>
                      <a:pt x="21" y="0"/>
                    </a:lnTo>
                    <a:lnTo>
                      <a:pt x="0" y="0"/>
                    </a:lnTo>
                    <a:cubicBezTo>
                      <a:pt x="0" y="8"/>
                      <a:pt x="0" y="16"/>
                      <a:pt x="0" y="24"/>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4" name="Freeform 87"/>
              <p:cNvSpPr>
                <a:spLocks noEditPoints="1"/>
              </p:cNvSpPr>
              <p:nvPr/>
            </p:nvSpPr>
            <p:spPr bwMode="auto">
              <a:xfrm>
                <a:off x="3517" y="1767"/>
                <a:ext cx="11"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3" y="5"/>
                    </a:lnTo>
                    <a:lnTo>
                      <a:pt x="0" y="5"/>
                    </a:lnTo>
                    <a:lnTo>
                      <a:pt x="3" y="5"/>
                    </a:lnTo>
                    <a:lnTo>
                      <a:pt x="3" y="10"/>
                    </a:lnTo>
                    <a:close/>
                    <a:moveTo>
                      <a:pt x="3" y="8"/>
                    </a:moveTo>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5" name="Freeform 88"/>
              <p:cNvSpPr>
                <a:spLocks noEditPoints="1"/>
              </p:cNvSpPr>
              <p:nvPr/>
            </p:nvSpPr>
            <p:spPr bwMode="auto">
              <a:xfrm>
                <a:off x="3521" y="1773"/>
                <a:ext cx="9" cy="18"/>
              </a:xfrm>
              <a:custGeom>
                <a:avLst/>
                <a:gdLst>
                  <a:gd name="T0" fmla="*/ 2147483647 w 5"/>
                  <a:gd name="T1" fmla="*/ 2147483647 h 9"/>
                  <a:gd name="T2" fmla="*/ 2147483647 w 5"/>
                  <a:gd name="T3" fmla="*/ 2147483647 h 9"/>
                  <a:gd name="T4" fmla="*/ 2147483647 w 5"/>
                  <a:gd name="T5" fmla="*/ 2147483647 h 9"/>
                  <a:gd name="T6" fmla="*/ 2147483647 w 5"/>
                  <a:gd name="T7" fmla="*/ 2147483647 h 9"/>
                  <a:gd name="T8" fmla="*/ 2147483647 w 5"/>
                  <a:gd name="T9" fmla="*/ 0 h 9"/>
                  <a:gd name="T10" fmla="*/ 2147483647 w 5"/>
                  <a:gd name="T11" fmla="*/ 2147483647 h 9"/>
                  <a:gd name="T12" fmla="*/ 0 w 5"/>
                  <a:gd name="T13" fmla="*/ 2147483647 h 9"/>
                  <a:gd name="T14" fmla="*/ 2147483647 w 5"/>
                  <a:gd name="T15" fmla="*/ 2147483647 h 9"/>
                  <a:gd name="T16" fmla="*/ 2147483647 w 5"/>
                  <a:gd name="T17" fmla="*/ 2147483647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9"/>
                    </a:moveTo>
                    <a:lnTo>
                      <a:pt x="3" y="4"/>
                    </a:lnTo>
                    <a:lnTo>
                      <a:pt x="5" y="4"/>
                    </a:lnTo>
                    <a:lnTo>
                      <a:pt x="3" y="4"/>
                    </a:lnTo>
                    <a:lnTo>
                      <a:pt x="2" y="0"/>
                    </a:lnTo>
                    <a:lnTo>
                      <a:pt x="2" y="4"/>
                    </a:lnTo>
                    <a:lnTo>
                      <a:pt x="0" y="4"/>
                    </a:lnTo>
                    <a:lnTo>
                      <a:pt x="2" y="4"/>
                    </a:lnTo>
                    <a:lnTo>
                      <a:pt x="2" y="9"/>
                    </a:lnTo>
                    <a:close/>
                    <a:moveTo>
                      <a:pt x="2" y="6"/>
                    </a:moveTo>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6" name="Freeform 89"/>
              <p:cNvSpPr>
                <a:spLocks/>
              </p:cNvSpPr>
              <p:nvPr/>
            </p:nvSpPr>
            <p:spPr bwMode="auto">
              <a:xfrm>
                <a:off x="355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24"/>
                    </a:moveTo>
                    <a:cubicBezTo>
                      <a:pt x="0" y="15"/>
                      <a:pt x="1" y="6"/>
                      <a:pt x="2" y="0"/>
                    </a:cubicBezTo>
                    <a:cubicBezTo>
                      <a:pt x="1" y="1"/>
                      <a:pt x="1" y="23"/>
                      <a:pt x="2" y="24"/>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77" name="Freeform 90"/>
              <p:cNvSpPr>
                <a:spLocks/>
              </p:cNvSpPr>
              <p:nvPr/>
            </p:nvSpPr>
            <p:spPr bwMode="auto">
              <a:xfrm>
                <a:off x="3556" y="1744"/>
                <a:ext cx="2" cy="47"/>
              </a:xfrm>
              <a:custGeom>
                <a:avLst/>
                <a:gdLst>
                  <a:gd name="T0" fmla="*/ 0 w 1"/>
                  <a:gd name="T1" fmla="*/ 2147483647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0 h 24"/>
                  <a:gd name="T12" fmla="*/ 0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24"/>
                    </a:moveTo>
                    <a:cubicBezTo>
                      <a:pt x="1" y="24"/>
                      <a:pt x="1" y="23"/>
                      <a:pt x="1" y="22"/>
                    </a:cubicBezTo>
                    <a:lnTo>
                      <a:pt x="0" y="21"/>
                    </a:lnTo>
                    <a:cubicBezTo>
                      <a:pt x="0" y="14"/>
                      <a:pt x="0" y="9"/>
                      <a:pt x="0" y="2"/>
                    </a:cubicBezTo>
                    <a:lnTo>
                      <a:pt x="1" y="2"/>
                    </a:lnTo>
                    <a:cubicBezTo>
                      <a:pt x="1" y="1"/>
                      <a:pt x="1" y="1"/>
                      <a:pt x="0" y="0"/>
                    </a:cubicBezTo>
                    <a:cubicBezTo>
                      <a:pt x="0" y="0"/>
                      <a:pt x="0" y="5"/>
                      <a:pt x="0" y="12"/>
                    </a:cubicBezTo>
                    <a:cubicBezTo>
                      <a:pt x="0" y="19"/>
                      <a:pt x="0" y="24"/>
                      <a:pt x="0" y="24"/>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78" name="Freeform 91"/>
              <p:cNvSpPr>
                <a:spLocks noEditPoints="1"/>
              </p:cNvSpPr>
              <p:nvPr/>
            </p:nvSpPr>
            <p:spPr bwMode="auto">
              <a:xfrm>
                <a:off x="3556" y="1744"/>
                <a:ext cx="2" cy="47"/>
              </a:xfrm>
              <a:custGeom>
                <a:avLst/>
                <a:gdLst>
                  <a:gd name="T0" fmla="*/ 2147483647 w 1"/>
                  <a:gd name="T1" fmla="*/ 2147483647 h 24"/>
                  <a:gd name="T2" fmla="*/ 2147483647 w 1"/>
                  <a:gd name="T3" fmla="*/ 2147483647 h 24"/>
                  <a:gd name="T4" fmla="*/ 2147483647 w 1"/>
                  <a:gd name="T5" fmla="*/ 2147483647 h 24"/>
                  <a:gd name="T6" fmla="*/ 0 w 1"/>
                  <a:gd name="T7" fmla="*/ 0 h 24"/>
                  <a:gd name="T8" fmla="*/ 0 w 1"/>
                  <a:gd name="T9" fmla="*/ 2147483647 h 24"/>
                  <a:gd name="T10" fmla="*/ 0 w 1"/>
                  <a:gd name="T11" fmla="*/ 2147483647 h 24"/>
                  <a:gd name="T12" fmla="*/ 2147483647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0" y="0"/>
                      <a:pt x="0" y="0"/>
                    </a:cubicBezTo>
                    <a:cubicBezTo>
                      <a:pt x="0" y="0"/>
                      <a:pt x="0" y="6"/>
                      <a:pt x="0" y="12"/>
                    </a:cubicBezTo>
                    <a:cubicBezTo>
                      <a:pt x="0" y="19"/>
                      <a:pt x="0" y="24"/>
                      <a:pt x="0" y="24"/>
                    </a:cubicBezTo>
                    <a:cubicBezTo>
                      <a:pt x="1" y="24"/>
                      <a:pt x="1" y="23"/>
                      <a:pt x="1" y="22"/>
                    </a:cubicBezTo>
                    <a:cubicBezTo>
                      <a:pt x="1" y="23"/>
                      <a:pt x="1" y="24"/>
                      <a:pt x="0" y="24"/>
                    </a:cubicBezTo>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79" name="Freeform 92"/>
              <p:cNvSpPr>
                <a:spLocks/>
              </p:cNvSpPr>
              <p:nvPr/>
            </p:nvSpPr>
            <p:spPr bwMode="auto">
              <a:xfrm>
                <a:off x="3556" y="1748"/>
                <a:ext cx="2" cy="39"/>
              </a:xfrm>
              <a:custGeom>
                <a:avLst/>
                <a:gdLst>
                  <a:gd name="T0" fmla="*/ 2147483647 w 1"/>
                  <a:gd name="T1" fmla="*/ 0 h 20"/>
                  <a:gd name="T2" fmla="*/ 2147483647 w 1"/>
                  <a:gd name="T3" fmla="*/ 0 h 20"/>
                  <a:gd name="T4" fmla="*/ 0 w 1"/>
                  <a:gd name="T5" fmla="*/ 2147483647 h 20"/>
                  <a:gd name="T6" fmla="*/ 2147483647 w 1"/>
                  <a:gd name="T7" fmla="*/ 2147483647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0"/>
                    </a:moveTo>
                    <a:cubicBezTo>
                      <a:pt x="1" y="0"/>
                      <a:pt x="1" y="0"/>
                      <a:pt x="1" y="0"/>
                    </a:cubicBezTo>
                    <a:cubicBezTo>
                      <a:pt x="0" y="0"/>
                      <a:pt x="0" y="5"/>
                      <a:pt x="0" y="10"/>
                    </a:cubicBezTo>
                    <a:cubicBezTo>
                      <a:pt x="0" y="15"/>
                      <a:pt x="0" y="20"/>
                      <a:pt x="1" y="20"/>
                    </a:cubicBezTo>
                    <a:cubicBezTo>
                      <a:pt x="1" y="20"/>
                      <a:pt x="1" y="19"/>
                      <a:pt x="1" y="19"/>
                    </a:cubicBezTo>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80" name="Freeform 93"/>
              <p:cNvSpPr>
                <a:spLocks/>
              </p:cNvSpPr>
              <p:nvPr/>
            </p:nvSpPr>
            <p:spPr bwMode="auto">
              <a:xfrm>
                <a:off x="3513"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1" name="Freeform 94"/>
              <p:cNvSpPr>
                <a:spLocks/>
              </p:cNvSpPr>
              <p:nvPr/>
            </p:nvSpPr>
            <p:spPr bwMode="auto">
              <a:xfrm>
                <a:off x="3515" y="1744"/>
                <a:ext cx="2" cy="47"/>
              </a:xfrm>
              <a:custGeom>
                <a:avLst/>
                <a:gdLst>
                  <a:gd name="T0" fmla="*/ 2147483647 w 1"/>
                  <a:gd name="T1" fmla="*/ 2147483647 h 24"/>
                  <a:gd name="T2" fmla="*/ 2147483647 w 1"/>
                  <a:gd name="T3" fmla="*/ 0 h 24"/>
                  <a:gd name="T4" fmla="*/ 2147483647 w 1"/>
                  <a:gd name="T5" fmla="*/ 0 h 24"/>
                  <a:gd name="T6" fmla="*/ 2147483647 w 1"/>
                  <a:gd name="T7" fmla="*/ 2147483647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24"/>
                    </a:moveTo>
                    <a:cubicBezTo>
                      <a:pt x="0" y="15"/>
                      <a:pt x="0" y="6"/>
                      <a:pt x="1" y="0"/>
                    </a:cubicBezTo>
                    <a:cubicBezTo>
                      <a:pt x="0" y="1"/>
                      <a:pt x="0" y="23"/>
                      <a:pt x="1" y="24"/>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2" name="Freeform 95"/>
              <p:cNvSpPr>
                <a:spLocks/>
              </p:cNvSpPr>
              <p:nvPr/>
            </p:nvSpPr>
            <p:spPr bwMode="auto">
              <a:xfrm>
                <a:off x="3528" y="1710"/>
                <a:ext cx="14"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3" y="17"/>
                      <a:pt x="4" y="17"/>
                    </a:cubicBezTo>
                    <a:cubicBezTo>
                      <a:pt x="5" y="17"/>
                      <a:pt x="6" y="17"/>
                      <a:pt x="7" y="17"/>
                    </a:cubicBezTo>
                    <a:cubicBezTo>
                      <a:pt x="7" y="14"/>
                      <a:pt x="7" y="12"/>
                      <a:pt x="7" y="9"/>
                    </a:cubicBezTo>
                    <a:cubicBezTo>
                      <a:pt x="7" y="6"/>
                      <a:pt x="7" y="3"/>
                      <a:pt x="7" y="0"/>
                    </a:cubicBezTo>
                    <a:cubicBezTo>
                      <a:pt x="6" y="0"/>
                      <a:pt x="5" y="0"/>
                      <a:pt x="4" y="0"/>
                    </a:cubicBezTo>
                    <a:cubicBezTo>
                      <a:pt x="3" y="0"/>
                      <a:pt x="1" y="0"/>
                      <a:pt x="0" y="0"/>
                    </a:cubicBezTo>
                    <a:cubicBezTo>
                      <a:pt x="0" y="3"/>
                      <a:pt x="0" y="6"/>
                      <a:pt x="0" y="9"/>
                    </a:cubicBezTo>
                    <a:cubicBezTo>
                      <a:pt x="0" y="12"/>
                      <a:pt x="0" y="14"/>
                      <a:pt x="0" y="17"/>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83" name="Freeform 96"/>
              <p:cNvSpPr>
                <a:spLocks/>
              </p:cNvSpPr>
              <p:nvPr/>
            </p:nvSpPr>
            <p:spPr bwMode="auto">
              <a:xfrm>
                <a:off x="2802" y="1744"/>
                <a:ext cx="43" cy="47"/>
              </a:xfrm>
              <a:custGeom>
                <a:avLst/>
                <a:gdLst>
                  <a:gd name="T0" fmla="*/ 2147483647 w 22"/>
                  <a:gd name="T1" fmla="*/ 2147483647 h 24"/>
                  <a:gd name="T2" fmla="*/ 2147483647 w 22"/>
                  <a:gd name="T3" fmla="*/ 2147483647 h 24"/>
                  <a:gd name="T4" fmla="*/ 2147483647 w 22"/>
                  <a:gd name="T5" fmla="*/ 0 h 24"/>
                  <a:gd name="T6" fmla="*/ 2147483647 w 22"/>
                  <a:gd name="T7" fmla="*/ 0 h 24"/>
                  <a:gd name="T8" fmla="*/ 2147483647 w 22"/>
                  <a:gd name="T9" fmla="*/ 2147483647 h 24"/>
                  <a:gd name="T10" fmla="*/ 0 60000 65536"/>
                  <a:gd name="T11" fmla="*/ 0 60000 65536"/>
                  <a:gd name="T12" fmla="*/ 0 60000 65536"/>
                  <a:gd name="T13" fmla="*/ 0 60000 65536"/>
                  <a:gd name="T14" fmla="*/ 0 60000 65536"/>
                  <a:gd name="T15" fmla="*/ 0 w 22"/>
                  <a:gd name="T16" fmla="*/ 0 h 24"/>
                  <a:gd name="T17" fmla="*/ 22 w 22"/>
                  <a:gd name="T18" fmla="*/ 24 h 24"/>
                </a:gdLst>
                <a:ahLst/>
                <a:cxnLst>
                  <a:cxn ang="T10">
                    <a:pos x="T0" y="T1"/>
                  </a:cxn>
                  <a:cxn ang="T11">
                    <a:pos x="T2" y="T3"/>
                  </a:cxn>
                  <a:cxn ang="T12">
                    <a:pos x="T4" y="T5"/>
                  </a:cxn>
                  <a:cxn ang="T13">
                    <a:pos x="T6" y="T7"/>
                  </a:cxn>
                  <a:cxn ang="T14">
                    <a:pos x="T8" y="T9"/>
                  </a:cxn>
                </a:cxnLst>
                <a:rect l="T15" t="T16" r="T17" b="T18"/>
                <a:pathLst>
                  <a:path w="22" h="24">
                    <a:moveTo>
                      <a:pt x="1" y="24"/>
                    </a:moveTo>
                    <a:lnTo>
                      <a:pt x="22" y="24"/>
                    </a:lnTo>
                    <a:lnTo>
                      <a:pt x="22" y="0"/>
                    </a:lnTo>
                    <a:lnTo>
                      <a:pt x="1" y="0"/>
                    </a:lnTo>
                    <a:cubicBezTo>
                      <a:pt x="0" y="8"/>
                      <a:pt x="0" y="16"/>
                      <a:pt x="1" y="24"/>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4" name="Freeform 97"/>
              <p:cNvSpPr>
                <a:spLocks noEditPoints="1"/>
              </p:cNvSpPr>
              <p:nvPr/>
            </p:nvSpPr>
            <p:spPr bwMode="auto">
              <a:xfrm>
                <a:off x="2806" y="1767"/>
                <a:ext cx="12"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2" y="5"/>
                    </a:lnTo>
                    <a:lnTo>
                      <a:pt x="0" y="5"/>
                    </a:lnTo>
                    <a:lnTo>
                      <a:pt x="2" y="5"/>
                    </a:lnTo>
                    <a:lnTo>
                      <a:pt x="3" y="10"/>
                    </a:lnTo>
                    <a:close/>
                    <a:moveTo>
                      <a:pt x="3" y="8"/>
                    </a:moveTo>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5" name="Freeform 98"/>
              <p:cNvSpPr>
                <a:spLocks noEditPoints="1"/>
              </p:cNvSpPr>
              <p:nvPr/>
            </p:nvSpPr>
            <p:spPr bwMode="auto">
              <a:xfrm>
                <a:off x="2808" y="1773"/>
                <a:ext cx="12" cy="18"/>
              </a:xfrm>
              <a:custGeom>
                <a:avLst/>
                <a:gdLst>
                  <a:gd name="T0" fmla="*/ 2147483647 w 6"/>
                  <a:gd name="T1" fmla="*/ 2147483647 h 9"/>
                  <a:gd name="T2" fmla="*/ 2147483647 w 6"/>
                  <a:gd name="T3" fmla="*/ 2147483647 h 9"/>
                  <a:gd name="T4" fmla="*/ 2147483647 w 6"/>
                  <a:gd name="T5" fmla="*/ 2147483647 h 9"/>
                  <a:gd name="T6" fmla="*/ 2147483647 w 6"/>
                  <a:gd name="T7" fmla="*/ 2147483647 h 9"/>
                  <a:gd name="T8" fmla="*/ 2147483647 w 6"/>
                  <a:gd name="T9" fmla="*/ 0 h 9"/>
                  <a:gd name="T10" fmla="*/ 2147483647 w 6"/>
                  <a:gd name="T11" fmla="*/ 2147483647 h 9"/>
                  <a:gd name="T12" fmla="*/ 0 w 6"/>
                  <a:gd name="T13" fmla="*/ 2147483647 h 9"/>
                  <a:gd name="T14" fmla="*/ 2147483647 w 6"/>
                  <a:gd name="T15" fmla="*/ 2147483647 h 9"/>
                  <a:gd name="T16" fmla="*/ 2147483647 w 6"/>
                  <a:gd name="T17" fmla="*/ 2147483647 h 9"/>
                  <a:gd name="T18" fmla="*/ 2147483647 w 6"/>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9"/>
                  <a:gd name="T32" fmla="*/ 6 w 6"/>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9">
                    <a:moveTo>
                      <a:pt x="3" y="9"/>
                    </a:moveTo>
                    <a:lnTo>
                      <a:pt x="3" y="4"/>
                    </a:lnTo>
                    <a:lnTo>
                      <a:pt x="6" y="4"/>
                    </a:lnTo>
                    <a:lnTo>
                      <a:pt x="3" y="4"/>
                    </a:lnTo>
                    <a:lnTo>
                      <a:pt x="3" y="0"/>
                    </a:lnTo>
                    <a:lnTo>
                      <a:pt x="3" y="4"/>
                    </a:lnTo>
                    <a:lnTo>
                      <a:pt x="0" y="4"/>
                    </a:lnTo>
                    <a:lnTo>
                      <a:pt x="3" y="4"/>
                    </a:lnTo>
                    <a:lnTo>
                      <a:pt x="3" y="9"/>
                    </a:lnTo>
                    <a:close/>
                    <a:moveTo>
                      <a:pt x="3" y="6"/>
                    </a:moveTo>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6" name="Freeform 99"/>
              <p:cNvSpPr>
                <a:spLocks/>
              </p:cNvSpPr>
              <p:nvPr/>
            </p:nvSpPr>
            <p:spPr bwMode="auto">
              <a:xfrm>
                <a:off x="2841"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87" name="Freeform 100"/>
              <p:cNvSpPr>
                <a:spLocks/>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2147483647 h 24"/>
                  <a:gd name="T8" fmla="*/ 2147483647 w 1"/>
                  <a:gd name="T9" fmla="*/ 2147483647 h 24"/>
                  <a:gd name="T10" fmla="*/ 2147483647 w 1"/>
                  <a:gd name="T11" fmla="*/ 0 h 24"/>
                  <a:gd name="T12" fmla="*/ 0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4"/>
                    </a:moveTo>
                    <a:cubicBezTo>
                      <a:pt x="1" y="24"/>
                      <a:pt x="1" y="23"/>
                      <a:pt x="1" y="22"/>
                    </a:cubicBezTo>
                    <a:lnTo>
                      <a:pt x="1" y="21"/>
                    </a:lnTo>
                    <a:cubicBezTo>
                      <a:pt x="1" y="14"/>
                      <a:pt x="1" y="9"/>
                      <a:pt x="1" y="2"/>
                    </a:cubicBezTo>
                    <a:cubicBezTo>
                      <a:pt x="1" y="1"/>
                      <a:pt x="1" y="1"/>
                      <a:pt x="1" y="0"/>
                    </a:cubicBezTo>
                    <a:cubicBezTo>
                      <a:pt x="1" y="0"/>
                      <a:pt x="0" y="5"/>
                      <a:pt x="0" y="12"/>
                    </a:cubicBezTo>
                    <a:cubicBezTo>
                      <a:pt x="0" y="19"/>
                      <a:pt x="1" y="24"/>
                      <a:pt x="1" y="24"/>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88" name="Freeform 101"/>
              <p:cNvSpPr>
                <a:spLocks noEditPoints="1"/>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0 h 24"/>
                  <a:gd name="T8" fmla="*/ 0 w 1"/>
                  <a:gd name="T9" fmla="*/ 2147483647 h 24"/>
                  <a:gd name="T10" fmla="*/ 2147483647 w 1"/>
                  <a:gd name="T11" fmla="*/ 2147483647 h 24"/>
                  <a:gd name="T12" fmla="*/ 2147483647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1" y="0"/>
                      <a:pt x="1" y="0"/>
                    </a:cubicBezTo>
                    <a:cubicBezTo>
                      <a:pt x="0" y="0"/>
                      <a:pt x="0" y="6"/>
                      <a:pt x="0" y="12"/>
                    </a:cubicBezTo>
                    <a:cubicBezTo>
                      <a:pt x="0" y="19"/>
                      <a:pt x="0" y="24"/>
                      <a:pt x="1" y="24"/>
                    </a:cubicBezTo>
                    <a:cubicBezTo>
                      <a:pt x="1" y="24"/>
                      <a:pt x="1" y="23"/>
                      <a:pt x="1" y="22"/>
                    </a:cubicBezTo>
                    <a:cubicBezTo>
                      <a:pt x="1" y="23"/>
                      <a:pt x="1" y="24"/>
                      <a:pt x="1" y="24"/>
                    </a:cubicBezTo>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89" name="Freeform 102"/>
              <p:cNvSpPr>
                <a:spLocks/>
              </p:cNvSpPr>
              <p:nvPr/>
            </p:nvSpPr>
            <p:spPr bwMode="auto">
              <a:xfrm>
                <a:off x="2845" y="1748"/>
                <a:ext cx="1" cy="39"/>
              </a:xfrm>
              <a:custGeom>
                <a:avLst/>
                <a:gdLst>
                  <a:gd name="T0" fmla="*/ 0 w 1"/>
                  <a:gd name="T1" fmla="*/ 0 h 20"/>
                  <a:gd name="T2" fmla="*/ 0 w 1"/>
                  <a:gd name="T3" fmla="*/ 0 h 20"/>
                  <a:gd name="T4" fmla="*/ 0 w 1"/>
                  <a:gd name="T5" fmla="*/ 2147483647 h 20"/>
                  <a:gd name="T6" fmla="*/ 0 w 1"/>
                  <a:gd name="T7" fmla="*/ 2147483647 h 20"/>
                  <a:gd name="T8" fmla="*/ 0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0" y="0"/>
                    </a:moveTo>
                    <a:cubicBezTo>
                      <a:pt x="0" y="0"/>
                      <a:pt x="0" y="0"/>
                      <a:pt x="0" y="0"/>
                    </a:cubicBezTo>
                    <a:cubicBezTo>
                      <a:pt x="0" y="0"/>
                      <a:pt x="0" y="5"/>
                      <a:pt x="0" y="10"/>
                    </a:cubicBezTo>
                    <a:cubicBezTo>
                      <a:pt x="0" y="15"/>
                      <a:pt x="0" y="20"/>
                      <a:pt x="0" y="20"/>
                    </a:cubicBezTo>
                    <a:cubicBezTo>
                      <a:pt x="0" y="20"/>
                      <a:pt x="0" y="19"/>
                      <a:pt x="0" y="19"/>
                    </a:cubicBezTo>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2090" name="Freeform 103"/>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1" y="24"/>
                    </a:moveTo>
                    <a:cubicBezTo>
                      <a:pt x="0" y="15"/>
                      <a:pt x="0" y="6"/>
                      <a:pt x="1" y="0"/>
                    </a:cubicBezTo>
                    <a:lnTo>
                      <a:pt x="2" y="0"/>
                    </a:lnTo>
                    <a:cubicBezTo>
                      <a:pt x="0" y="1"/>
                      <a:pt x="0" y="23"/>
                      <a:pt x="1" y="24"/>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91" name="Freeform 104"/>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1" y="6"/>
                      <a:pt x="1" y="0"/>
                    </a:cubicBezTo>
                    <a:lnTo>
                      <a:pt x="2" y="0"/>
                    </a:lnTo>
                    <a:cubicBezTo>
                      <a:pt x="0" y="1"/>
                      <a:pt x="1" y="23"/>
                      <a:pt x="2" y="24"/>
                    </a:cubicBezTo>
                    <a:lnTo>
                      <a:pt x="1" y="24"/>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2092" name="Freeform 105"/>
              <p:cNvSpPr>
                <a:spLocks/>
              </p:cNvSpPr>
              <p:nvPr/>
            </p:nvSpPr>
            <p:spPr bwMode="auto">
              <a:xfrm>
                <a:off x="2818" y="1710"/>
                <a:ext cx="13"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2" y="17"/>
                      <a:pt x="3" y="17"/>
                    </a:cubicBezTo>
                    <a:cubicBezTo>
                      <a:pt x="4" y="17"/>
                      <a:pt x="6" y="17"/>
                      <a:pt x="7" y="17"/>
                    </a:cubicBezTo>
                    <a:cubicBezTo>
                      <a:pt x="7" y="14"/>
                      <a:pt x="7" y="12"/>
                      <a:pt x="7" y="9"/>
                    </a:cubicBezTo>
                    <a:cubicBezTo>
                      <a:pt x="7" y="6"/>
                      <a:pt x="7" y="3"/>
                      <a:pt x="7" y="0"/>
                    </a:cubicBezTo>
                    <a:cubicBezTo>
                      <a:pt x="6" y="0"/>
                      <a:pt x="4" y="0"/>
                      <a:pt x="3" y="0"/>
                    </a:cubicBezTo>
                    <a:cubicBezTo>
                      <a:pt x="2" y="0"/>
                      <a:pt x="1" y="0"/>
                      <a:pt x="0" y="0"/>
                    </a:cubicBezTo>
                    <a:cubicBezTo>
                      <a:pt x="0" y="3"/>
                      <a:pt x="0" y="6"/>
                      <a:pt x="0" y="9"/>
                    </a:cubicBezTo>
                    <a:cubicBezTo>
                      <a:pt x="0" y="12"/>
                      <a:pt x="0" y="14"/>
                      <a:pt x="0" y="17"/>
                    </a:cubicBezTo>
                    <a:close/>
                  </a:path>
                </a:pathLst>
              </a:custGeom>
              <a:solidFill>
                <a:schemeClr val="folHlink"/>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2061" name="AutoShape 106"/>
            <p:cNvSpPr>
              <a:spLocks noChangeArrowheads="1"/>
            </p:cNvSpPr>
            <p:nvPr/>
          </p:nvSpPr>
          <p:spPr bwMode="auto">
            <a:xfrm>
              <a:off x="2032" y="644"/>
              <a:ext cx="1008" cy="186"/>
            </a:xfrm>
            <a:prstGeom prst="roundRect">
              <a:avLst>
                <a:gd name="adj" fmla="val 12366"/>
              </a:avLst>
            </a:prstGeom>
            <a:solidFill>
              <a:schemeClr val="folHlink">
                <a:alpha val="38039"/>
              </a:schemeClr>
            </a:solidFill>
            <a:ln w="9525">
              <a:solidFill>
                <a:schemeClr val="tx1"/>
              </a:solidFill>
              <a:round/>
              <a:headEnd/>
              <a:tailEnd/>
            </a:ln>
          </p:spPr>
          <p:txBody>
            <a:bodyPr wrap="none" anchor="ctr"/>
            <a:lstStyle/>
            <a:p>
              <a:pPr eaLnBrk="0" hangingPunct="0"/>
              <a:endParaRPr lang="en-US" sz="3600" b="1">
                <a:latin typeface="Times New Roman" pitchFamily="18" charset="0"/>
                <a:cs typeface="Arial" charset="0"/>
              </a:endParaRPr>
            </a:p>
          </p:txBody>
        </p:sp>
      </p:grpSp>
      <p:sp>
        <p:nvSpPr>
          <p:cNvPr id="2054" name="Rounded Rectangle 326"/>
          <p:cNvSpPr>
            <a:spLocks noChangeArrowheads="1"/>
          </p:cNvSpPr>
          <p:nvPr/>
        </p:nvSpPr>
        <p:spPr bwMode="auto">
          <a:xfrm>
            <a:off x="304800" y="4767263"/>
            <a:ext cx="685800" cy="5334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p>
            <a:pPr eaLnBrk="0" hangingPunct="0"/>
            <a:endParaRPr lang="en-US" sz="2000">
              <a:latin typeface=".VnTime" pitchFamily="34" charset="0"/>
              <a:cs typeface="Arial" charset="0"/>
            </a:endParaRPr>
          </a:p>
        </p:txBody>
      </p:sp>
      <p:sp>
        <p:nvSpPr>
          <p:cNvPr id="2" name="Rectangle 1"/>
          <p:cNvSpPr/>
          <p:nvPr/>
        </p:nvSpPr>
        <p:spPr>
          <a:xfrm>
            <a:off x="0" y="0"/>
            <a:ext cx="9144000" cy="685800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2056" name="Picture 9" descr="question_pop_up_from_box_hg_clr">
            <a:hlinkClick r:id="rId5" action="ppaction://hlinksldjump"/>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1676400"/>
            <a:ext cx="2743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TextBox 2"/>
          <p:cNvSpPr txBox="1">
            <a:spLocks noChangeArrowheads="1"/>
          </p:cNvSpPr>
          <p:nvPr/>
        </p:nvSpPr>
        <p:spPr bwMode="auto">
          <a:xfrm>
            <a:off x="4730750" y="4038600"/>
            <a:ext cx="641350"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7200" b="1">
                <a:solidFill>
                  <a:srgbClr val="FF0000"/>
                </a:solidFill>
                <a:latin typeface="Times New Roman" pitchFamily="18" charset="0"/>
                <a:cs typeface="Times New Roman" pitchFamily="18" charset="0"/>
              </a:rPr>
              <a:t>1</a:t>
            </a:r>
          </a:p>
        </p:txBody>
      </p:sp>
      <p:sp>
        <p:nvSpPr>
          <p:cNvPr id="2058" name="Text Box 118"/>
          <p:cNvSpPr txBox="1">
            <a:spLocks noChangeArrowheads="1"/>
          </p:cNvSpPr>
          <p:nvPr/>
        </p:nvSpPr>
        <p:spPr bwMode="auto">
          <a:xfrm>
            <a:off x="3810000" y="669925"/>
            <a:ext cx="40386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3000" b="1">
                <a:solidFill>
                  <a:srgbClr val="FF0066"/>
                </a:solidFill>
                <a:latin typeface="Times New Roman" pitchFamily="18" charset="0"/>
              </a:rPr>
              <a:t>PHẦN 1: KIẾN THỨC</a:t>
            </a:r>
          </a:p>
        </p:txBody>
      </p:sp>
      <p:sp>
        <p:nvSpPr>
          <p:cNvPr id="2059" name="Text Box 119"/>
          <p:cNvSpPr txBox="1">
            <a:spLocks noChangeArrowheads="1"/>
          </p:cNvSpPr>
          <p:nvPr/>
        </p:nvSpPr>
        <p:spPr bwMode="auto">
          <a:xfrm>
            <a:off x="2362200" y="2819400"/>
            <a:ext cx="4724400" cy="646113"/>
          </a:xfrm>
          <a:prstGeom prst="rect">
            <a:avLst/>
          </a:prstGeom>
          <a:noFill/>
          <a:ln w="9525">
            <a:solidFill>
              <a:srgbClr val="FF0000"/>
            </a:solidFill>
            <a:miter lim="800000"/>
            <a:headEnd/>
            <a:tailEnd/>
          </a:ln>
        </p:spPr>
        <p:txBody>
          <a:bodyPr>
            <a:spAutoFit/>
          </a:bodyPr>
          <a:lstStyle/>
          <a:p>
            <a:pPr algn="ctr">
              <a:defRPr/>
            </a:pPr>
            <a:r>
              <a:rPr lang="en-US" sz="3600" b="1" dirty="0">
                <a:solidFill>
                  <a:srgbClr val="FF0000"/>
                </a:solidFill>
                <a:latin typeface="+mj-lt"/>
                <a:cs typeface="Times New Roman" pitchFamily="18" charset="0"/>
              </a:rPr>
              <a:t>“</a:t>
            </a:r>
            <a:r>
              <a:rPr lang="en-US" sz="3600" b="1" dirty="0" err="1">
                <a:solidFill>
                  <a:srgbClr val="FF0000"/>
                </a:solidFill>
                <a:latin typeface="+mj-lt"/>
                <a:cs typeface="Times New Roman" pitchFamily="18" charset="0"/>
              </a:rPr>
              <a:t>Phân</a:t>
            </a:r>
            <a:r>
              <a:rPr lang="en-US" sz="3600" b="1" dirty="0">
                <a:solidFill>
                  <a:srgbClr val="FF0000"/>
                </a:solidFill>
                <a:latin typeface="+mj-lt"/>
                <a:cs typeface="Times New Roman" pitchFamily="18" charset="0"/>
              </a:rPr>
              <a:t> </a:t>
            </a:r>
            <a:r>
              <a:rPr lang="en-US" sz="3600" b="1" dirty="0" err="1">
                <a:solidFill>
                  <a:srgbClr val="FF0000"/>
                </a:solidFill>
                <a:latin typeface="+mj-lt"/>
                <a:cs typeface="Times New Roman" pitchFamily="18" charset="0"/>
              </a:rPr>
              <a:t>loại</a:t>
            </a:r>
            <a:r>
              <a:rPr lang="en-US" sz="3600" b="1" dirty="0">
                <a:solidFill>
                  <a:srgbClr val="FF0000"/>
                </a:solidFill>
                <a:latin typeface="+mj-lt"/>
                <a:cs typeface="Times New Roman" pitchFamily="18" charset="0"/>
              </a:rPr>
              <a:t> </a:t>
            </a:r>
            <a:r>
              <a:rPr lang="en-US" sz="3600" b="1" dirty="0" err="1">
                <a:solidFill>
                  <a:srgbClr val="FF0000"/>
                </a:solidFill>
                <a:latin typeface="+mj-lt"/>
                <a:cs typeface="Times New Roman" pitchFamily="18" charset="0"/>
              </a:rPr>
              <a:t>polime</a:t>
            </a:r>
            <a:r>
              <a:rPr lang="en-US" sz="3600" b="1" dirty="0">
                <a:solidFill>
                  <a:srgbClr val="FF0000"/>
                </a:solidFill>
                <a:latin typeface="+mj-lt"/>
                <a:cs typeface="Times New Roman" pitchFamily="18" charset="0"/>
              </a:rPr>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oup 5"/>
          <p:cNvGrpSpPr>
            <a:grpSpLocks/>
          </p:cNvGrpSpPr>
          <p:nvPr/>
        </p:nvGrpSpPr>
        <p:grpSpPr bwMode="auto">
          <a:xfrm>
            <a:off x="7766050" y="457200"/>
            <a:ext cx="1225550" cy="1147763"/>
            <a:chOff x="2849" y="1735"/>
            <a:chExt cx="787" cy="688"/>
          </a:xfrm>
        </p:grpSpPr>
        <p:sp>
          <p:nvSpPr>
            <p:cNvPr id="13380" name="Oval 6"/>
            <p:cNvSpPr>
              <a:spLocks noChangeArrowheads="1"/>
            </p:cNvSpPr>
            <p:nvPr/>
          </p:nvSpPr>
          <p:spPr bwMode="gray">
            <a:xfrm>
              <a:off x="2905" y="1934"/>
              <a:ext cx="118"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3381" name="Oval 7"/>
            <p:cNvSpPr>
              <a:spLocks noChangeArrowheads="1"/>
            </p:cNvSpPr>
            <p:nvPr/>
          </p:nvSpPr>
          <p:spPr bwMode="gray">
            <a:xfrm>
              <a:off x="2905" y="1934"/>
              <a:ext cx="118"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3382" name="Oval 8"/>
            <p:cNvSpPr>
              <a:spLocks noChangeArrowheads="1"/>
            </p:cNvSpPr>
            <p:nvPr/>
          </p:nvSpPr>
          <p:spPr bwMode="gray">
            <a:xfrm>
              <a:off x="2849" y="1934"/>
              <a:ext cx="787"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3383" name="Oval 9"/>
            <p:cNvSpPr>
              <a:spLocks noChangeArrowheads="1"/>
            </p:cNvSpPr>
            <p:nvPr/>
          </p:nvSpPr>
          <p:spPr bwMode="gray">
            <a:xfrm>
              <a:off x="2849" y="1936"/>
              <a:ext cx="787"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3384"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3385" name="Group 11"/>
            <p:cNvGrpSpPr>
              <a:grpSpLocks/>
            </p:cNvGrpSpPr>
            <p:nvPr/>
          </p:nvGrpSpPr>
          <p:grpSpPr bwMode="auto">
            <a:xfrm>
              <a:off x="2899" y="1735"/>
              <a:ext cx="687" cy="688"/>
              <a:chOff x="4166" y="1706"/>
              <a:chExt cx="1252" cy="1252"/>
            </a:xfrm>
          </p:grpSpPr>
          <p:sp>
            <p:nvSpPr>
              <p:cNvPr id="13386"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87"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88"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89"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10" name="AutoShape 51"/>
          <p:cNvSpPr>
            <a:spLocks noChangeArrowheads="1"/>
          </p:cNvSpPr>
          <p:nvPr/>
        </p:nvSpPr>
        <p:spPr bwMode="auto">
          <a:xfrm>
            <a:off x="1752600" y="2159000"/>
            <a:ext cx="5962650" cy="762000"/>
          </a:xfrm>
          <a:prstGeom prst="roundRect">
            <a:avLst>
              <a:gd name="adj" fmla="val 16667"/>
            </a:avLst>
          </a:prstGeom>
          <a:ln>
            <a:solidFill>
              <a:srgbClr val="0000FF"/>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eaLnBrk="0" hangingPunct="0">
              <a:defRPr/>
            </a:pPr>
            <a:r>
              <a:rPr lang="en-US" altLang="ko-KR" sz="2800" b="1" dirty="0">
                <a:solidFill>
                  <a:schemeClr val="tx1"/>
                </a:solidFill>
                <a:latin typeface="Times New Roman" pitchFamily="18" charset="0"/>
                <a:ea typeface="굴림" charset="-127"/>
              </a:rPr>
              <a:t> </a:t>
            </a:r>
            <a:r>
              <a:rPr lang="en-US" b="1" dirty="0" err="1">
                <a:solidFill>
                  <a:schemeClr val="tx1"/>
                </a:solidFill>
                <a:latin typeface="Times New Roman" pitchFamily="18" charset="0"/>
                <a:cs typeface="Times New Roman" pitchFamily="18" charset="0"/>
              </a:rPr>
              <a:t>Tơ</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tằm</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và</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tơ</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enang</a:t>
            </a:r>
            <a:r>
              <a:rPr lang="en-US" b="1" dirty="0">
                <a:solidFill>
                  <a:schemeClr val="tx1"/>
                </a:solidFill>
                <a:latin typeface="Times New Roman" pitchFamily="18" charset="0"/>
                <a:cs typeface="Times New Roman" pitchFamily="18" charset="0"/>
              </a:rPr>
              <a:t>.</a:t>
            </a:r>
            <a:r>
              <a:rPr lang="en-US" altLang="ko-KR" sz="2000" b="1" dirty="0">
                <a:solidFill>
                  <a:schemeClr val="tx1"/>
                </a:solidFill>
                <a:latin typeface="Times New Roman" pitchFamily="18" charset="0"/>
                <a:ea typeface="굴림" charset="-127"/>
                <a:cs typeface="Times New Roman" pitchFamily="18" charset="0"/>
              </a:rPr>
              <a:t>    </a:t>
            </a:r>
            <a:r>
              <a:rPr lang="en-US" altLang="ko-KR" sz="1800" b="1" dirty="0">
                <a:solidFill>
                  <a:schemeClr val="tx1"/>
                </a:solidFill>
                <a:latin typeface="Times New Roman" pitchFamily="18" charset="0"/>
                <a:ea typeface="굴림" charset="-127"/>
                <a:cs typeface="Times New Roman" pitchFamily="18" charset="0"/>
              </a:rPr>
              <a:t> </a:t>
            </a:r>
            <a:r>
              <a:rPr lang="en-US" altLang="ko-KR" sz="1800" b="1" dirty="0">
                <a:solidFill>
                  <a:schemeClr val="tx1"/>
                </a:solidFill>
                <a:ea typeface="굴림" charset="-127"/>
              </a:rPr>
              <a:t>    </a:t>
            </a:r>
            <a:endParaRPr lang="en-US" sz="1800" b="1" dirty="0">
              <a:solidFill>
                <a:schemeClr val="tx1"/>
              </a:solidFill>
            </a:endParaRPr>
          </a:p>
        </p:txBody>
      </p:sp>
      <p:grpSp>
        <p:nvGrpSpPr>
          <p:cNvPr id="4" name="Group 51"/>
          <p:cNvGrpSpPr>
            <a:grpSpLocks/>
          </p:cNvGrpSpPr>
          <p:nvPr/>
        </p:nvGrpSpPr>
        <p:grpSpPr bwMode="auto">
          <a:xfrm>
            <a:off x="201613" y="-6350"/>
            <a:ext cx="320675" cy="7180263"/>
            <a:chOff x="202295" y="-322943"/>
            <a:chExt cx="319314" cy="7180943"/>
          </a:xfrm>
        </p:grpSpPr>
        <p:sp>
          <p:nvSpPr>
            <p:cNvPr id="7" name="Rectangle 6"/>
            <p:cNvSpPr/>
            <p:nvPr/>
          </p:nvSpPr>
          <p:spPr bwMode="auto">
            <a:xfrm>
              <a:off x="202295" y="-322943"/>
              <a:ext cx="319314" cy="7166654"/>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3378"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8654"/>
              <a:ext cx="75877" cy="7166654"/>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034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1812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2542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3669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5" name="Group 47"/>
          <p:cNvGrpSpPr>
            <a:grpSpLocks/>
          </p:cNvGrpSpPr>
          <p:nvPr/>
        </p:nvGrpSpPr>
        <p:grpSpPr bwMode="auto">
          <a:xfrm>
            <a:off x="-115888" y="679450"/>
            <a:ext cx="1106488" cy="655638"/>
            <a:chOff x="5106" y="3426"/>
            <a:chExt cx="582" cy="345"/>
          </a:xfrm>
        </p:grpSpPr>
        <p:pic>
          <p:nvPicPr>
            <p:cNvPr id="13375"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76"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AutoShape 51"/>
          <p:cNvSpPr>
            <a:spLocks noChangeArrowheads="1"/>
          </p:cNvSpPr>
          <p:nvPr/>
        </p:nvSpPr>
        <p:spPr bwMode="auto">
          <a:xfrm>
            <a:off x="1733550" y="3135313"/>
            <a:ext cx="5962650" cy="762000"/>
          </a:xfrm>
          <a:prstGeom prst="roundRect">
            <a:avLst>
              <a:gd name="adj" fmla="val 16667"/>
            </a:avLst>
          </a:prstGeom>
          <a:ln>
            <a:solidFill>
              <a:srgbClr val="0000FF"/>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en-US" altLang="ko-KR" b="1" dirty="0">
                <a:solidFill>
                  <a:schemeClr val="tx1"/>
                </a:solidFill>
                <a:latin typeface="Times New Roman" pitchFamily="18" charset="0"/>
                <a:ea typeface="굴림" charset="-127"/>
              </a:rPr>
              <a:t>        </a:t>
            </a:r>
            <a:r>
              <a:rPr lang="pt-BR" b="1" dirty="0">
                <a:solidFill>
                  <a:schemeClr val="tx1"/>
                </a:solidFill>
                <a:latin typeface="Times New Roman" pitchFamily="18" charset="0"/>
                <a:cs typeface="Times New Roman" pitchFamily="18" charset="0"/>
              </a:rPr>
              <a:t>Tơ visco và tơ nilon-6,6.</a:t>
            </a:r>
            <a:r>
              <a:rPr lang="en-US" altLang="ko-KR" sz="1800" b="1" dirty="0">
                <a:solidFill>
                  <a:schemeClr val="tx1"/>
                </a:solidFill>
                <a:latin typeface="Times New Roman" pitchFamily="18" charset="0"/>
                <a:ea typeface="굴림" charset="-127"/>
                <a:cs typeface="Times New Roman" pitchFamily="18" charset="0"/>
              </a:rPr>
              <a:t>       </a:t>
            </a:r>
            <a:r>
              <a:rPr lang="en-US" altLang="ko-KR" sz="1800" b="1" dirty="0">
                <a:solidFill>
                  <a:schemeClr val="tx1"/>
                </a:solidFill>
                <a:ea typeface="굴림" charset="-127"/>
              </a:rPr>
              <a:t>  </a:t>
            </a:r>
            <a:r>
              <a:rPr lang="en-US" altLang="ko-KR" sz="1800" dirty="0">
                <a:solidFill>
                  <a:schemeClr val="tx1"/>
                </a:solidFill>
                <a:ea typeface="굴림" charset="-127"/>
              </a:rPr>
              <a:t> </a:t>
            </a:r>
            <a:endParaRPr lang="en-US" sz="1800" dirty="0">
              <a:solidFill>
                <a:schemeClr val="tx1"/>
              </a:solidFill>
            </a:endParaRPr>
          </a:p>
        </p:txBody>
      </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3940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1718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09600" y="32448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3575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33550" y="4125913"/>
            <a:ext cx="596265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en-US" altLang="ko-KR" b="1" dirty="0">
                <a:solidFill>
                  <a:schemeClr val="tx1"/>
                </a:solidFill>
                <a:latin typeface="Times New Roman" pitchFamily="18" charset="0"/>
                <a:ea typeface="굴림" charset="-127"/>
                <a:cs typeface="Times New Roman" pitchFamily="18" charset="0"/>
              </a:rPr>
              <a:t>               </a:t>
            </a:r>
            <a:r>
              <a:rPr lang="pt-BR" b="1" dirty="0">
                <a:solidFill>
                  <a:schemeClr val="tx1"/>
                </a:solidFill>
                <a:latin typeface="Times New Roman" pitchFamily="18" charset="0"/>
                <a:cs typeface="Times New Roman" pitchFamily="18" charset="0"/>
              </a:rPr>
              <a:t>Tơ nilon-6,6 và tơ capron. </a:t>
            </a:r>
            <a:r>
              <a:rPr lang="en-US" altLang="ko-KR" b="1" dirty="0">
                <a:solidFill>
                  <a:schemeClr val="tx1"/>
                </a:solidFill>
                <a:latin typeface="Times New Roman" pitchFamily="18" charset="0"/>
                <a:ea typeface="굴림" charset="-127"/>
              </a:rPr>
              <a:t> </a:t>
            </a:r>
            <a:r>
              <a:rPr lang="en-US" altLang="ko-KR" sz="1800" b="1" dirty="0">
                <a:solidFill>
                  <a:schemeClr val="tx1"/>
                </a:solidFill>
                <a:ea typeface="굴림" charset="-127"/>
              </a:rPr>
              <a:t>           </a:t>
            </a:r>
            <a:r>
              <a:rPr lang="en-US" altLang="ko-KR" sz="1800" dirty="0">
                <a:solidFill>
                  <a:schemeClr val="tx1"/>
                </a:solidFill>
                <a:ea typeface="굴림" charset="-127"/>
              </a:rPr>
              <a:t> </a:t>
            </a:r>
            <a:endParaRPr lang="en-US" sz="1800" dirty="0">
              <a:solidFill>
                <a:schemeClr val="tx1"/>
              </a:solidFill>
            </a:endParaRP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3846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1624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2354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15975" y="43481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sp>
        <p:nvSpPr>
          <p:cNvPr id="28" name="AutoShape 51"/>
          <p:cNvSpPr>
            <a:spLocks noChangeArrowheads="1"/>
          </p:cNvSpPr>
          <p:nvPr/>
        </p:nvSpPr>
        <p:spPr bwMode="auto">
          <a:xfrm>
            <a:off x="1752600" y="5105400"/>
            <a:ext cx="596265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en-US" altLang="ko-KR" b="1" dirty="0">
                <a:solidFill>
                  <a:schemeClr val="tx1"/>
                </a:solidFill>
                <a:latin typeface="Times New Roman" pitchFamily="18" charset="0"/>
                <a:ea typeface="굴림" charset="-127"/>
              </a:rPr>
              <a:t> </a:t>
            </a:r>
            <a:r>
              <a:rPr lang="pt-BR" b="1" dirty="0">
                <a:solidFill>
                  <a:schemeClr val="tx1"/>
                </a:solidFill>
                <a:latin typeface="Times New Roman" pitchFamily="18" charset="0"/>
                <a:cs typeface="Times New Roman" pitchFamily="18" charset="0"/>
              </a:rPr>
              <a:t>Tơ visco và tơ axetat.</a:t>
            </a:r>
            <a:endParaRPr lang="en-US" b="1" dirty="0">
              <a:solidFill>
                <a:schemeClr val="tx1"/>
              </a:solidFill>
              <a:latin typeface="Times New Roman" pitchFamily="18" charset="0"/>
              <a:cs typeface="Times New Roman" pitchFamily="18" charset="0"/>
            </a:endParaRP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3752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1530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2260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15975" y="53387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sp>
        <p:nvSpPr>
          <p:cNvPr id="34" name="WordArt 111"/>
          <p:cNvSpPr>
            <a:spLocks noChangeArrowheads="1" noChangeShapeType="1" noTextEdit="1"/>
          </p:cNvSpPr>
          <p:nvPr/>
        </p:nvSpPr>
        <p:spPr bwMode="auto">
          <a:xfrm>
            <a:off x="852488" y="838200"/>
            <a:ext cx="838200" cy="4572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1</a:t>
            </a:r>
          </a:p>
        </p:txBody>
      </p:sp>
      <p:grpSp>
        <p:nvGrpSpPr>
          <p:cNvPr id="13339" name="Group 5"/>
          <p:cNvGrpSpPr>
            <a:grpSpLocks/>
          </p:cNvGrpSpPr>
          <p:nvPr/>
        </p:nvGrpSpPr>
        <p:grpSpPr bwMode="auto">
          <a:xfrm>
            <a:off x="7762875" y="452438"/>
            <a:ext cx="1304925" cy="1147762"/>
            <a:chOff x="2848" y="1735"/>
            <a:chExt cx="788" cy="688"/>
          </a:xfrm>
        </p:grpSpPr>
        <p:sp>
          <p:nvSpPr>
            <p:cNvPr id="13365"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3366"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3367"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3368"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3369"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3370" name="Group 11"/>
            <p:cNvGrpSpPr>
              <a:grpSpLocks/>
            </p:cNvGrpSpPr>
            <p:nvPr/>
          </p:nvGrpSpPr>
          <p:grpSpPr bwMode="auto">
            <a:xfrm>
              <a:off x="2899" y="1735"/>
              <a:ext cx="687" cy="688"/>
              <a:chOff x="4166" y="1706"/>
              <a:chExt cx="1252" cy="1252"/>
            </a:xfrm>
          </p:grpSpPr>
          <p:sp>
            <p:nvSpPr>
              <p:cNvPr id="13371"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72"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73"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3374"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87" name="Oval 244"/>
          <p:cNvSpPr>
            <a:spLocks noChangeArrowheads="1"/>
          </p:cNvSpPr>
          <p:nvPr/>
        </p:nvSpPr>
        <p:spPr bwMode="auto">
          <a:xfrm>
            <a:off x="7924800" y="56356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102" name="Oval 245"/>
          <p:cNvSpPr>
            <a:spLocks noChangeArrowheads="1"/>
          </p:cNvSpPr>
          <p:nvPr/>
        </p:nvSpPr>
        <p:spPr bwMode="auto">
          <a:xfrm>
            <a:off x="7910513" y="533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103" name="Oval 246"/>
          <p:cNvSpPr>
            <a:spLocks noChangeArrowheads="1"/>
          </p:cNvSpPr>
          <p:nvPr/>
        </p:nvSpPr>
        <p:spPr bwMode="auto">
          <a:xfrm>
            <a:off x="7972425" y="53022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104" name="Oval 247"/>
          <p:cNvSpPr>
            <a:spLocks noChangeArrowheads="1"/>
          </p:cNvSpPr>
          <p:nvPr/>
        </p:nvSpPr>
        <p:spPr bwMode="auto">
          <a:xfrm>
            <a:off x="7939088" y="50482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105" name="Oval 248"/>
          <p:cNvSpPr>
            <a:spLocks noChangeArrowheads="1"/>
          </p:cNvSpPr>
          <p:nvPr/>
        </p:nvSpPr>
        <p:spPr bwMode="auto">
          <a:xfrm>
            <a:off x="7881938" y="533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106" name="Oval 249"/>
          <p:cNvSpPr>
            <a:spLocks noChangeArrowheads="1"/>
          </p:cNvSpPr>
          <p:nvPr/>
        </p:nvSpPr>
        <p:spPr bwMode="auto">
          <a:xfrm>
            <a:off x="7920038" y="5191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107" name="Oval 250"/>
          <p:cNvSpPr>
            <a:spLocks noChangeArrowheads="1"/>
          </p:cNvSpPr>
          <p:nvPr/>
        </p:nvSpPr>
        <p:spPr bwMode="auto">
          <a:xfrm>
            <a:off x="7920038" y="58102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108" name="Oval 251"/>
          <p:cNvSpPr>
            <a:spLocks noChangeArrowheads="1"/>
          </p:cNvSpPr>
          <p:nvPr/>
        </p:nvSpPr>
        <p:spPr bwMode="auto">
          <a:xfrm>
            <a:off x="7924800" y="490538"/>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109" name="Oval 252"/>
          <p:cNvSpPr>
            <a:spLocks noChangeArrowheads="1"/>
          </p:cNvSpPr>
          <p:nvPr/>
        </p:nvSpPr>
        <p:spPr bwMode="auto">
          <a:xfrm>
            <a:off x="7910513" y="50482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110" name="Oval 253"/>
          <p:cNvSpPr>
            <a:spLocks noChangeArrowheads="1"/>
          </p:cNvSpPr>
          <p:nvPr/>
        </p:nvSpPr>
        <p:spPr bwMode="auto">
          <a:xfrm>
            <a:off x="7953375" y="4810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111" name="Oval 254"/>
          <p:cNvSpPr>
            <a:spLocks noChangeArrowheads="1"/>
          </p:cNvSpPr>
          <p:nvPr/>
        </p:nvSpPr>
        <p:spPr bwMode="auto">
          <a:xfrm>
            <a:off x="7896225" y="509588"/>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112" name="Oval 255"/>
          <p:cNvSpPr>
            <a:spLocks noChangeArrowheads="1"/>
          </p:cNvSpPr>
          <p:nvPr/>
        </p:nvSpPr>
        <p:spPr bwMode="auto">
          <a:xfrm>
            <a:off x="7924800" y="5238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113" name="Oval 256"/>
          <p:cNvSpPr>
            <a:spLocks noChangeArrowheads="1"/>
          </p:cNvSpPr>
          <p:nvPr/>
        </p:nvSpPr>
        <p:spPr bwMode="auto">
          <a:xfrm>
            <a:off x="7924800" y="490538"/>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114" name="Oval 257"/>
          <p:cNvSpPr>
            <a:spLocks noChangeArrowheads="1"/>
          </p:cNvSpPr>
          <p:nvPr/>
        </p:nvSpPr>
        <p:spPr bwMode="auto">
          <a:xfrm>
            <a:off x="7948613" y="495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115" name="Oval 258"/>
          <p:cNvSpPr>
            <a:spLocks noChangeArrowheads="1"/>
          </p:cNvSpPr>
          <p:nvPr/>
        </p:nvSpPr>
        <p:spPr bwMode="auto">
          <a:xfrm>
            <a:off x="7920038" y="514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116" name="Oval 259"/>
          <p:cNvSpPr>
            <a:spLocks noChangeArrowheads="1"/>
          </p:cNvSpPr>
          <p:nvPr/>
        </p:nvSpPr>
        <p:spPr bwMode="auto">
          <a:xfrm>
            <a:off x="7867650" y="5524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117" name="Oval 260"/>
          <p:cNvSpPr>
            <a:spLocks noChangeArrowheads="1"/>
          </p:cNvSpPr>
          <p:nvPr/>
        </p:nvSpPr>
        <p:spPr bwMode="auto">
          <a:xfrm>
            <a:off x="7905750" y="533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118" name="Oval 261"/>
          <p:cNvSpPr>
            <a:spLocks noChangeArrowheads="1"/>
          </p:cNvSpPr>
          <p:nvPr/>
        </p:nvSpPr>
        <p:spPr bwMode="auto">
          <a:xfrm>
            <a:off x="7910513" y="5619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119" name="Oval 262"/>
          <p:cNvSpPr>
            <a:spLocks noChangeArrowheads="1"/>
          </p:cNvSpPr>
          <p:nvPr/>
        </p:nvSpPr>
        <p:spPr bwMode="auto">
          <a:xfrm>
            <a:off x="7910513" y="53816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20" name="Oval 263"/>
          <p:cNvSpPr>
            <a:spLocks noChangeArrowheads="1"/>
          </p:cNvSpPr>
          <p:nvPr/>
        </p:nvSpPr>
        <p:spPr bwMode="auto">
          <a:xfrm>
            <a:off x="7924800" y="533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21" name="Oval 264"/>
          <p:cNvSpPr>
            <a:spLocks noChangeArrowheads="1"/>
          </p:cNvSpPr>
          <p:nvPr/>
        </p:nvSpPr>
        <p:spPr bwMode="auto">
          <a:xfrm>
            <a:off x="7848600" y="45720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3362" name="AutoShape 68"/>
          <p:cNvSpPr>
            <a:spLocks noChangeArrowheads="1"/>
          </p:cNvSpPr>
          <p:nvPr/>
        </p:nvSpPr>
        <p:spPr bwMode="auto">
          <a:xfrm>
            <a:off x="1981200" y="152400"/>
            <a:ext cx="5791200" cy="1752600"/>
          </a:xfrm>
          <a:prstGeom prst="roundRect">
            <a:avLst>
              <a:gd name="adj" fmla="val 16667"/>
            </a:avLst>
          </a:prstGeom>
          <a:noFill/>
          <a:ln w="127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FF"/>
              </a:solidFill>
              <a:latin typeface="Times New Roman" pitchFamily="18" charset="0"/>
              <a:cs typeface="Times New Roman" pitchFamily="18" charset="0"/>
            </a:endParaRPr>
          </a:p>
        </p:txBody>
      </p:sp>
      <p:sp>
        <p:nvSpPr>
          <p:cNvPr id="13363" name="Text Box 6"/>
          <p:cNvSpPr txBox="1">
            <a:spLocks noChangeArrowheads="1"/>
          </p:cNvSpPr>
          <p:nvPr/>
        </p:nvSpPr>
        <p:spPr bwMode="auto">
          <a:xfrm>
            <a:off x="2133600" y="152400"/>
            <a:ext cx="5638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2600">
                <a:solidFill>
                  <a:srgbClr val="0000FF"/>
                </a:solidFill>
                <a:latin typeface="Times New Roman" pitchFamily="18" charset="0"/>
                <a:cs typeface="Times New Roman" pitchFamily="18" charset="0"/>
              </a:rPr>
              <a:t>Trong số các loại tơ sau:</a:t>
            </a:r>
          </a:p>
          <a:p>
            <a:pPr eaLnBrk="1" hangingPunct="1"/>
            <a:r>
              <a:rPr lang="en-US" sz="2600">
                <a:solidFill>
                  <a:srgbClr val="0000FF"/>
                </a:solidFill>
                <a:latin typeface="Times New Roman" pitchFamily="18" charset="0"/>
                <a:cs typeface="Times New Roman" pitchFamily="18" charset="0"/>
              </a:rPr>
              <a:t> tơ tằm, tơ visco, tơ nilon-6,6, tơ axetat, </a:t>
            </a:r>
          </a:p>
          <a:p>
            <a:pPr eaLnBrk="1" hangingPunct="1"/>
            <a:r>
              <a:rPr lang="en-US" sz="2600">
                <a:solidFill>
                  <a:srgbClr val="0000FF"/>
                </a:solidFill>
                <a:latin typeface="Times New Roman" pitchFamily="18" charset="0"/>
                <a:cs typeface="Times New Roman" pitchFamily="18" charset="0"/>
              </a:rPr>
              <a:t>tơ capron, tơ enang.</a:t>
            </a:r>
          </a:p>
          <a:p>
            <a:pPr eaLnBrk="1" hangingPunct="1"/>
            <a:r>
              <a:rPr lang="en-US" sz="2600">
                <a:solidFill>
                  <a:srgbClr val="0000FF"/>
                </a:solidFill>
                <a:latin typeface="Times New Roman" pitchFamily="18" charset="0"/>
                <a:cs typeface="Times New Roman" pitchFamily="18" charset="0"/>
              </a:rPr>
              <a:t> Những tơ thuộc loại tơ nhân tạo là</a:t>
            </a:r>
          </a:p>
        </p:txBody>
      </p:sp>
      <p:sp>
        <p:nvSpPr>
          <p:cNvPr id="62" name="AutoShape 51"/>
          <p:cNvSpPr>
            <a:spLocks noChangeArrowheads="1"/>
          </p:cNvSpPr>
          <p:nvPr/>
        </p:nvSpPr>
        <p:spPr bwMode="auto">
          <a:xfrm>
            <a:off x="1752600" y="5105400"/>
            <a:ext cx="5962650" cy="7620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en-US" altLang="ko-KR" b="1" dirty="0">
                <a:solidFill>
                  <a:schemeClr val="tx1"/>
                </a:solidFill>
                <a:ea typeface="굴림" charset="-127"/>
              </a:rPr>
              <a:t> </a:t>
            </a:r>
            <a:r>
              <a:rPr lang="en-US" altLang="ko-KR" b="1" dirty="0">
                <a:solidFill>
                  <a:schemeClr val="tx1"/>
                </a:solidFill>
                <a:latin typeface="Times New Roman" pitchFamily="18" charset="0"/>
                <a:ea typeface="굴림" charset="-127"/>
              </a:rPr>
              <a:t>  </a:t>
            </a:r>
            <a:r>
              <a:rPr lang="pt-BR" b="1" dirty="0">
                <a:solidFill>
                  <a:schemeClr val="tx1"/>
                </a:solidFill>
                <a:latin typeface="Times New Roman" pitchFamily="18" charset="0"/>
                <a:cs typeface="Times New Roman" pitchFamily="18" charset="0"/>
              </a:rPr>
              <a:t>Tơ visco và tơ axetat.</a:t>
            </a:r>
            <a:endParaRPr lang="en-US"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subTnLst>
                                    <p:audio>
                                      <p:cMediaNode>
                                        <p:cTn display="0" masterRel="sameClick">
                                          <p:stCondLst>
                                            <p:cond evt="begin" delay="0">
                                              <p:tn val="5"/>
                                            </p:cond>
                                          </p:stCondLst>
                                          <p:endCondLst>
                                            <p:cond evt="onStopAudio" delay="0">
                                              <p:tgtEl>
                                                <p:sldTgt/>
                                              </p:tgtEl>
                                            </p:cond>
                                          </p:endCondLst>
                                        </p:cTn>
                                        <p:tgtEl>
                                          <p:sndTgt r:embed="rId2" name="Jet Fighter 2-DVDH.wav"/>
                                        </p:tgtEl>
                                      </p:cMediaNode>
                                    </p:audio>
                                  </p:subTnLst>
                                </p:cTn>
                              </p:par>
                              <p:par>
                                <p:cTn id="8" presetID="2" presetClass="entr" presetSubtype="1" fill="hold" nodeType="withEffect">
                                  <p:stCondLst>
                                    <p:cond delay="50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 fill="hold"/>
                                        <p:tgtEl>
                                          <p:spTgt spid="5"/>
                                        </p:tgtEl>
                                        <p:attrNameLst>
                                          <p:attrName>ppt_x</p:attrName>
                                        </p:attrNameLst>
                                      </p:cBhvr>
                                      <p:tavLst>
                                        <p:tav tm="0">
                                          <p:val>
                                            <p:strVal val="#ppt_x"/>
                                          </p:val>
                                        </p:tav>
                                        <p:tav tm="100000">
                                          <p:val>
                                            <p:strVal val="#ppt_x"/>
                                          </p:val>
                                        </p:tav>
                                      </p:tavLst>
                                    </p:anim>
                                    <p:anim calcmode="lin" valueType="num">
                                      <p:cBhvr additive="base">
                                        <p:cTn id="11" dur="500" fill="hold"/>
                                        <p:tgtEl>
                                          <p:spTgt spid="5"/>
                                        </p:tgtEl>
                                        <p:attrNameLst>
                                          <p:attrName>ppt_y</p:attrName>
                                        </p:attrNameLst>
                                      </p:cBhvr>
                                      <p:tavLst>
                                        <p:tav tm="0">
                                          <p:val>
                                            <p:strVal val="0-#ppt_h/2"/>
                                          </p:val>
                                        </p:tav>
                                        <p:tav tm="100000">
                                          <p:val>
                                            <p:strVal val="#ppt_y"/>
                                          </p:val>
                                        </p:tav>
                                      </p:tavLst>
                                    </p:anim>
                                  </p:childTnLst>
                                </p:cTn>
                              </p:par>
                              <p:par>
                                <p:cTn id="12" presetID="10" presetClass="entr" presetSubtype="0" fill="hold" grpId="0" nodeType="withEffect">
                                  <p:stCondLst>
                                    <p:cond delay="5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2000"/>
                                        <p:tgtEl>
                                          <p:spTgt spid="33"/>
                                        </p:tgtEl>
                                      </p:cBhvr>
                                    </p:animEffect>
                                  </p:childTnLst>
                                </p:cTn>
                              </p:par>
                              <p:par>
                                <p:cTn id="15" presetID="8" presetClass="emph" presetSubtype="0" repeatCount="indefinite" fill="hold" grpId="1" nodeType="withEffect">
                                  <p:stCondLst>
                                    <p:cond delay="500"/>
                                  </p:stCondLst>
                                  <p:childTnLst>
                                    <p:animRot by="21600000">
                                      <p:cBhvr>
                                        <p:cTn id="16" dur="1500" fill="hold"/>
                                        <p:tgtEl>
                                          <p:spTgt spid="33"/>
                                        </p:tgtEl>
                                        <p:attrNameLst>
                                          <p:attrName>r</p:attrName>
                                        </p:attrNameLst>
                                      </p:cBhvr>
                                    </p:animRot>
                                  </p:childTnLst>
                                </p:cTn>
                              </p:par>
                              <p:par>
                                <p:cTn id="17" presetID="6" presetClass="entr" presetSubtype="16" fill="hold" grpId="0" nodeType="withEffect">
                                  <p:stCondLst>
                                    <p:cond delay="500"/>
                                  </p:stCondLst>
                                  <p:childTnLst>
                                    <p:set>
                                      <p:cBhvr>
                                        <p:cTn id="18" dur="1" fill="hold">
                                          <p:stCondLst>
                                            <p:cond delay="0"/>
                                          </p:stCondLst>
                                        </p:cTn>
                                        <p:tgtEl>
                                          <p:spTgt spid="34"/>
                                        </p:tgtEl>
                                        <p:attrNameLst>
                                          <p:attrName>style.visibility</p:attrName>
                                        </p:attrNameLst>
                                      </p:cBhvr>
                                      <p:to>
                                        <p:strVal val="visible"/>
                                      </p:to>
                                    </p:set>
                                    <p:animEffect transition="in" filter="circle(in)">
                                      <p:cBhvr>
                                        <p:cTn id="19" dur="2000"/>
                                        <p:tgtEl>
                                          <p:spTgt spid="34"/>
                                        </p:tgtEl>
                                      </p:cBhvr>
                                    </p:animEffec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4"/>
                                        </p:tgtEl>
                                      </p:cBhvr>
                                    </p:animEffect>
                                    <p:set>
                                      <p:cBhvr>
                                        <p:cTn id="82" dur="1" fill="hold">
                                          <p:stCondLst>
                                            <p:cond delay="499"/>
                                          </p:stCondLst>
                                        </p:cTn>
                                        <p:tgtEl>
                                          <p:spTgt spid="4"/>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5"/>
                                        </p:tgtEl>
                                      </p:cBhvr>
                                    </p:animEffect>
                                    <p:set>
                                      <p:cBhvr>
                                        <p:cTn id="97" dur="1" fill="hold">
                                          <p:stCondLst>
                                            <p:cond delay="499"/>
                                          </p:stCondLst>
                                        </p:cTn>
                                        <p:tgtEl>
                                          <p:spTgt spid="5"/>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87"/>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102"/>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103"/>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104"/>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105"/>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106"/>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107"/>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10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10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11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11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11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11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11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11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11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11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11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11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2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2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62"/>
                                        </p:tgtEl>
                                        <p:attrNameLst>
                                          <p:attrName>style.visibility</p:attrName>
                                        </p:attrNameLst>
                                      </p:cBhvr>
                                      <p:to>
                                        <p:strVal val="visible"/>
                                      </p:to>
                                    </p:set>
                                    <p:animEffect transition="in" filter="wipe(left)">
                                      <p:cBhvr>
                                        <p:cTn id="166"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34" grpId="0" animBg="1"/>
      <p:bldP spid="87"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utoShape 51"/>
          <p:cNvSpPr>
            <a:spLocks noChangeArrowheads="1"/>
          </p:cNvSpPr>
          <p:nvPr/>
        </p:nvSpPr>
        <p:spPr bwMode="auto">
          <a:xfrm>
            <a:off x="1809750" y="5105400"/>
            <a:ext cx="6343650" cy="874713"/>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en-US" altLang="ko-KR" sz="2800" b="1">
                <a:solidFill>
                  <a:schemeClr val="tx1"/>
                </a:solidFill>
                <a:latin typeface="Times New Roman" pitchFamily="18" charset="0"/>
                <a:ea typeface="Gulim" pitchFamily="34" charset="-127"/>
                <a:cs typeface="Times New Roman" pitchFamily="18" charset="0"/>
              </a:rPr>
              <a:t>           </a:t>
            </a:r>
            <a:r>
              <a:rPr lang="nb-NO" sz="2800" b="1">
                <a:solidFill>
                  <a:schemeClr val="tx1"/>
                </a:solidFill>
                <a:latin typeface="Times New Roman" pitchFamily="18" charset="0"/>
                <a:ea typeface="Gulim" pitchFamily="34" charset="-127"/>
                <a:cs typeface="Times New Roman" pitchFamily="18" charset="0"/>
              </a:rPr>
              <a:t>polietilen, tơ tằm, nilon-6,6.</a:t>
            </a:r>
            <a:r>
              <a:rPr lang="en-US" altLang="ko-KR" sz="2800" b="1">
                <a:solidFill>
                  <a:schemeClr val="tx1"/>
                </a:solidFill>
                <a:latin typeface="Times New Roman" pitchFamily="18" charset="0"/>
                <a:ea typeface="Gulim" pitchFamily="34" charset="-127"/>
                <a:cs typeface="Times New Roman" pitchFamily="18" charset="0"/>
              </a:rPr>
              <a:t>        </a:t>
            </a:r>
            <a:endParaRPr lang="en-US" sz="2800" b="1">
              <a:solidFill>
                <a:schemeClr val="tx1"/>
              </a:solidFill>
              <a:latin typeface="Times New Roman" pitchFamily="18" charset="0"/>
              <a:cs typeface="Times New Roman" pitchFamily="18" charset="0"/>
            </a:endParaRPr>
          </a:p>
        </p:txBody>
      </p:sp>
      <p:sp>
        <p:nvSpPr>
          <p:cNvPr id="58" name="AutoShape 51"/>
          <p:cNvSpPr>
            <a:spLocks noChangeArrowheads="1"/>
          </p:cNvSpPr>
          <p:nvPr/>
        </p:nvSpPr>
        <p:spPr bwMode="auto">
          <a:xfrm>
            <a:off x="1739900" y="3011488"/>
            <a:ext cx="6400800" cy="874712"/>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en-US" altLang="ko-KR" sz="2800" b="1" dirty="0">
                <a:solidFill>
                  <a:schemeClr val="tx1"/>
                </a:solidFill>
                <a:latin typeface="Times New Roman" pitchFamily="18" charset="0"/>
                <a:ea typeface="굴림" charset="-127"/>
                <a:cs typeface="Times New Roman" pitchFamily="18" charset="0"/>
              </a:rPr>
              <a:t>           </a:t>
            </a:r>
            <a:r>
              <a:rPr lang="nb-NO" sz="2800" b="1" dirty="0">
                <a:solidFill>
                  <a:schemeClr val="tx1"/>
                </a:solidFill>
                <a:latin typeface="Times New Roman" pitchFamily="18" charset="0"/>
                <a:cs typeface="Times New Roman" pitchFamily="18" charset="0"/>
              </a:rPr>
              <a:t>polietilen, polibutađien, nilon-6,6.</a:t>
            </a:r>
            <a:r>
              <a:rPr lang="en-US" altLang="ko-KR" sz="2800" b="1" dirty="0">
                <a:solidFill>
                  <a:schemeClr val="tx1"/>
                </a:solidFill>
                <a:latin typeface="Times New Roman" pitchFamily="18" charset="0"/>
                <a:ea typeface="굴림" charset="-127"/>
                <a:cs typeface="Times New Roman" pitchFamily="18" charset="0"/>
              </a:rPr>
              <a:t>           </a:t>
            </a:r>
            <a:endParaRPr lang="en-US" sz="2800" b="1" dirty="0">
              <a:solidFill>
                <a:schemeClr val="tx1"/>
              </a:solidFill>
              <a:latin typeface="Times New Roman" pitchFamily="18" charset="0"/>
              <a:cs typeface="Times New Roman" pitchFamily="18" charset="0"/>
            </a:endParaRPr>
          </a:p>
        </p:txBody>
      </p:sp>
      <p:sp>
        <p:nvSpPr>
          <p:cNvPr id="10" name="AutoShape 51"/>
          <p:cNvSpPr>
            <a:spLocks noChangeArrowheads="1"/>
          </p:cNvSpPr>
          <p:nvPr/>
        </p:nvSpPr>
        <p:spPr bwMode="auto">
          <a:xfrm>
            <a:off x="1752600" y="2016125"/>
            <a:ext cx="6400800" cy="776288"/>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pt-BR" sz="2800" b="1" dirty="0">
                <a:solidFill>
                  <a:schemeClr val="tx1"/>
                </a:solidFill>
                <a:latin typeface="Times New Roman" pitchFamily="18" charset="0"/>
                <a:cs typeface="Times New Roman" pitchFamily="18" charset="0"/>
              </a:rPr>
              <a:t>  polietilen, xenlulozơ, nilon-6,6.</a:t>
            </a:r>
            <a:endParaRPr lang="en-US" sz="2800" b="1" dirty="0">
              <a:solidFill>
                <a:schemeClr val="tx1"/>
              </a:solidFill>
              <a:latin typeface="Times New Roman" pitchFamily="18" charset="0"/>
              <a:cs typeface="Times New Roman" pitchFamily="18" charset="0"/>
            </a:endParaRPr>
          </a:p>
        </p:txBody>
      </p:sp>
      <p:grpSp>
        <p:nvGrpSpPr>
          <p:cNvPr id="2" name="Group 51"/>
          <p:cNvGrpSpPr>
            <a:grpSpLocks/>
          </p:cNvGrpSpPr>
          <p:nvPr/>
        </p:nvGrpSpPr>
        <p:grpSpPr bwMode="auto">
          <a:xfrm>
            <a:off x="201613" y="-6350"/>
            <a:ext cx="320675" cy="7180263"/>
            <a:chOff x="202295" y="-322943"/>
            <a:chExt cx="319314" cy="7180943"/>
          </a:xfrm>
        </p:grpSpPr>
        <p:sp>
          <p:nvSpPr>
            <p:cNvPr id="7" name="Rectangle 6"/>
            <p:cNvSpPr/>
            <p:nvPr/>
          </p:nvSpPr>
          <p:spPr bwMode="auto">
            <a:xfrm>
              <a:off x="202295" y="-322943"/>
              <a:ext cx="319314" cy="7166654"/>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4401"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8654"/>
              <a:ext cx="75877" cy="7166654"/>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24631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02406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097088"/>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20980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549275"/>
            <a:ext cx="1106488" cy="655638"/>
            <a:chOff x="5106" y="3426"/>
            <a:chExt cx="582" cy="345"/>
          </a:xfrm>
        </p:grpSpPr>
        <p:pic>
          <p:nvPicPr>
            <p:cNvPr id="14398"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99"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AutoShape 51"/>
          <p:cNvSpPr>
            <a:spLocks noChangeArrowheads="1"/>
          </p:cNvSpPr>
          <p:nvPr/>
        </p:nvSpPr>
        <p:spPr bwMode="auto">
          <a:xfrm>
            <a:off x="1733550" y="3022600"/>
            <a:ext cx="6419850" cy="863600"/>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nb-NO" sz="2800" b="1" dirty="0">
                <a:solidFill>
                  <a:schemeClr val="tx1"/>
                </a:solidFill>
                <a:latin typeface="Times New Roman" pitchFamily="18" charset="0"/>
                <a:cs typeface="Times New Roman" pitchFamily="18" charset="0"/>
              </a:rPr>
              <a:t>polietilen, polibutađien, nilon-6,6.</a:t>
            </a:r>
            <a:endParaRPr lang="en-US" sz="2800" b="1" dirty="0">
              <a:solidFill>
                <a:schemeClr val="tx1"/>
              </a:solidFill>
              <a:latin typeface="Times New Roman" pitchFamily="18" charset="0"/>
              <a:cs typeface="Times New Roman" pitchFamily="18" charset="0"/>
            </a:endParaRPr>
          </a:p>
        </p:txBody>
      </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3940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048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09600" y="32448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2337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33550" y="4073525"/>
            <a:ext cx="6419850" cy="803275"/>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nb-NO" sz="2800" b="1" dirty="0">
                <a:solidFill>
                  <a:schemeClr val="tx1"/>
                </a:solidFill>
                <a:latin typeface="Times New Roman" pitchFamily="18" charset="0"/>
                <a:cs typeface="Times New Roman" pitchFamily="18" charset="0"/>
              </a:rPr>
              <a:t>polietilen, tinh bột, nilon-6,6.</a:t>
            </a:r>
            <a:endParaRPr lang="en-US" sz="2800" b="1" dirty="0">
              <a:solidFill>
                <a:schemeClr val="tx1"/>
              </a:solidFill>
              <a:latin typeface="Times New Roman" pitchFamily="18" charset="0"/>
              <a:cs typeface="Times New Roman" pitchFamily="18" charset="0"/>
            </a:endParaRP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72122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1148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1878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15975" y="43005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608965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2181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4070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15975" y="54038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5875"/>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14362" name="Group 5"/>
          <p:cNvGrpSpPr>
            <a:grpSpLocks/>
          </p:cNvGrpSpPr>
          <p:nvPr/>
        </p:nvGrpSpPr>
        <p:grpSpPr bwMode="auto">
          <a:xfrm>
            <a:off x="7659688" y="122238"/>
            <a:ext cx="1304925" cy="1146175"/>
            <a:chOff x="2848" y="1735"/>
            <a:chExt cx="788" cy="688"/>
          </a:xfrm>
        </p:grpSpPr>
        <p:sp>
          <p:nvSpPr>
            <p:cNvPr id="14388" name="Oval 6"/>
            <p:cNvSpPr>
              <a:spLocks noChangeArrowheads="1"/>
            </p:cNvSpPr>
            <p:nvPr/>
          </p:nvSpPr>
          <p:spPr bwMode="gray">
            <a:xfrm>
              <a:off x="2906" y="1934"/>
              <a:ext cx="111" cy="289"/>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4389" name="Oval 7"/>
            <p:cNvSpPr>
              <a:spLocks noChangeArrowheads="1"/>
            </p:cNvSpPr>
            <p:nvPr/>
          </p:nvSpPr>
          <p:spPr bwMode="gray">
            <a:xfrm>
              <a:off x="2906" y="1934"/>
              <a:ext cx="111" cy="289"/>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4390" name="Oval 8"/>
            <p:cNvSpPr>
              <a:spLocks noChangeArrowheads="1"/>
            </p:cNvSpPr>
            <p:nvPr/>
          </p:nvSpPr>
          <p:spPr bwMode="gray">
            <a:xfrm>
              <a:off x="2848" y="1933"/>
              <a:ext cx="788" cy="289"/>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4391" name="Oval 9"/>
            <p:cNvSpPr>
              <a:spLocks noChangeArrowheads="1"/>
            </p:cNvSpPr>
            <p:nvPr/>
          </p:nvSpPr>
          <p:spPr bwMode="gray">
            <a:xfrm>
              <a:off x="2848" y="1935"/>
              <a:ext cx="788" cy="289"/>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4392" name="Oval 10"/>
            <p:cNvSpPr>
              <a:spLocks noChangeArrowheads="1"/>
            </p:cNvSpPr>
            <p:nvPr/>
          </p:nvSpPr>
          <p:spPr bwMode="gray">
            <a:xfrm>
              <a:off x="2888" y="1934"/>
              <a:ext cx="709" cy="28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4393" name="Group 11"/>
            <p:cNvGrpSpPr>
              <a:grpSpLocks/>
            </p:cNvGrpSpPr>
            <p:nvPr/>
          </p:nvGrpSpPr>
          <p:grpSpPr bwMode="auto">
            <a:xfrm>
              <a:off x="2899" y="1735"/>
              <a:ext cx="687" cy="688"/>
              <a:chOff x="4166" y="1706"/>
              <a:chExt cx="1252" cy="1252"/>
            </a:xfrm>
          </p:grpSpPr>
          <p:sp>
            <p:nvSpPr>
              <p:cNvPr id="14394"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4395"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4396"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4397"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9" name="Oval 244"/>
          <p:cNvSpPr>
            <a:spLocks noChangeArrowheads="1"/>
          </p:cNvSpPr>
          <p:nvPr/>
        </p:nvSpPr>
        <p:spPr bwMode="auto">
          <a:xfrm>
            <a:off x="7885113"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0" name="Oval 245"/>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1" name="Oval 246"/>
          <p:cNvSpPr>
            <a:spLocks noChangeArrowheads="1"/>
          </p:cNvSpPr>
          <p:nvPr/>
        </p:nvSpPr>
        <p:spPr bwMode="auto">
          <a:xfrm>
            <a:off x="7812088"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2" name="Oval 247"/>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3" name="Oval 248"/>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4" name="Oval 249"/>
          <p:cNvSpPr>
            <a:spLocks noChangeArrowheads="1"/>
          </p:cNvSpPr>
          <p:nvPr/>
        </p:nvSpPr>
        <p:spPr bwMode="auto">
          <a:xfrm>
            <a:off x="7812088"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5" name="Oval 250"/>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76" name="Oval 251"/>
          <p:cNvSpPr>
            <a:spLocks noChangeArrowheads="1"/>
          </p:cNvSpPr>
          <p:nvPr/>
        </p:nvSpPr>
        <p:spPr bwMode="auto">
          <a:xfrm>
            <a:off x="7812088"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8" name="Oval 252"/>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89" name="Oval 253"/>
          <p:cNvSpPr>
            <a:spLocks noChangeArrowheads="1"/>
          </p:cNvSpPr>
          <p:nvPr/>
        </p:nvSpPr>
        <p:spPr bwMode="auto">
          <a:xfrm>
            <a:off x="7812088"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0" name="Oval 254"/>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1" name="Oval 255"/>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2" name="Oval 256"/>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3" name="Oval 257"/>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4" name="Oval 258"/>
          <p:cNvSpPr>
            <a:spLocks noChangeArrowheads="1"/>
          </p:cNvSpPr>
          <p:nvPr/>
        </p:nvSpPr>
        <p:spPr bwMode="auto">
          <a:xfrm>
            <a:off x="7812088" y="3079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5" name="Oval 259"/>
          <p:cNvSpPr>
            <a:spLocks noChangeArrowheads="1"/>
          </p:cNvSpPr>
          <p:nvPr/>
        </p:nvSpPr>
        <p:spPr bwMode="auto">
          <a:xfrm>
            <a:off x="7812088" y="3079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6" name="Oval 260"/>
          <p:cNvSpPr>
            <a:spLocks noChangeArrowheads="1"/>
          </p:cNvSpPr>
          <p:nvPr/>
        </p:nvSpPr>
        <p:spPr bwMode="auto">
          <a:xfrm>
            <a:off x="7812088" y="260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7" name="Oval 261"/>
          <p:cNvSpPr>
            <a:spLocks noChangeArrowheads="1"/>
          </p:cNvSpPr>
          <p:nvPr/>
        </p:nvSpPr>
        <p:spPr bwMode="auto">
          <a:xfrm>
            <a:off x="7829550"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8" name="Oval 262"/>
          <p:cNvSpPr>
            <a:spLocks noChangeArrowheads="1"/>
          </p:cNvSpPr>
          <p:nvPr/>
        </p:nvSpPr>
        <p:spPr bwMode="auto">
          <a:xfrm>
            <a:off x="7885113" y="236538"/>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99" name="Oval 263"/>
          <p:cNvSpPr>
            <a:spLocks noChangeArrowheads="1"/>
          </p:cNvSpPr>
          <p:nvPr/>
        </p:nvSpPr>
        <p:spPr bwMode="auto">
          <a:xfrm>
            <a:off x="7885113" y="3333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0" name="Oval 264"/>
          <p:cNvSpPr>
            <a:spLocks noChangeArrowheads="1"/>
          </p:cNvSpPr>
          <p:nvPr/>
        </p:nvSpPr>
        <p:spPr bwMode="auto">
          <a:xfrm>
            <a:off x="7743825" y="131763"/>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4385" name="AutoShape 68"/>
          <p:cNvSpPr>
            <a:spLocks noChangeArrowheads="1"/>
          </p:cNvSpPr>
          <p:nvPr/>
        </p:nvSpPr>
        <p:spPr bwMode="auto">
          <a:xfrm>
            <a:off x="2057400" y="457200"/>
            <a:ext cx="5486400" cy="8382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a:p>
        </p:txBody>
      </p:sp>
      <p:sp>
        <p:nvSpPr>
          <p:cNvPr id="14386" name="Text Box 7"/>
          <p:cNvSpPr txBox="1">
            <a:spLocks noChangeArrowheads="1"/>
          </p:cNvSpPr>
          <p:nvPr/>
        </p:nvSpPr>
        <p:spPr bwMode="auto">
          <a:xfrm>
            <a:off x="2133600" y="533400"/>
            <a:ext cx="5486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a:r>
              <a:rPr lang="pt-BR" sz="2800">
                <a:solidFill>
                  <a:srgbClr val="0000FF"/>
                </a:solidFill>
                <a:latin typeface="Times New Roman" pitchFamily="18" charset="0"/>
                <a:cs typeface="Times New Roman" pitchFamily="18" charset="0"/>
              </a:rPr>
              <a:t>Dãy gồm các polime tổng hợp là</a:t>
            </a:r>
            <a:endParaRPr lang="en-US" sz="3000">
              <a:solidFill>
                <a:srgbClr val="0000FF"/>
              </a:solidFill>
              <a:latin typeface="Times New Roman" pitchFamily="18" charset="0"/>
              <a:cs typeface="Times New Roman" pitchFamily="18" charset="0"/>
            </a:endParaRPr>
          </a:p>
        </p:txBody>
      </p:sp>
      <p:sp>
        <p:nvSpPr>
          <p:cNvPr id="34" name="WordArt 111"/>
          <p:cNvSpPr>
            <a:spLocks noChangeArrowheads="1" noChangeShapeType="1" noTextEdit="1"/>
          </p:cNvSpPr>
          <p:nvPr/>
        </p:nvSpPr>
        <p:spPr bwMode="auto">
          <a:xfrm>
            <a:off x="838200" y="685800"/>
            <a:ext cx="838200"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69"/>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69" grpId="0"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5" name="Group 4"/>
          <p:cNvGrpSpPr>
            <a:grpSpLocks/>
          </p:cNvGrpSpPr>
          <p:nvPr/>
        </p:nvGrpSpPr>
        <p:grpSpPr bwMode="auto">
          <a:xfrm>
            <a:off x="298450" y="-1319213"/>
            <a:ext cx="8312150" cy="7034213"/>
            <a:chOff x="624" y="-370"/>
            <a:chExt cx="3159" cy="2922"/>
          </a:xfrm>
        </p:grpSpPr>
        <p:grpSp>
          <p:nvGrpSpPr>
            <p:cNvPr id="3117" name="Group 5"/>
            <p:cNvGrpSpPr>
              <a:grpSpLocks/>
            </p:cNvGrpSpPr>
            <p:nvPr/>
          </p:nvGrpSpPr>
          <p:grpSpPr bwMode="auto">
            <a:xfrm>
              <a:off x="624" y="0"/>
              <a:ext cx="3159" cy="2552"/>
              <a:chOff x="624" y="0"/>
              <a:chExt cx="3159" cy="2552"/>
            </a:xfrm>
          </p:grpSpPr>
          <p:grpSp>
            <p:nvGrpSpPr>
              <p:cNvPr id="3118" name="Group 6"/>
              <p:cNvGrpSpPr>
                <a:grpSpLocks/>
              </p:cNvGrpSpPr>
              <p:nvPr/>
            </p:nvGrpSpPr>
            <p:grpSpPr bwMode="auto">
              <a:xfrm>
                <a:off x="624" y="0"/>
                <a:ext cx="3159" cy="2552"/>
                <a:chOff x="1300" y="884"/>
                <a:chExt cx="3159" cy="2552"/>
              </a:xfrm>
            </p:grpSpPr>
            <p:sp>
              <p:nvSpPr>
                <p:cNvPr id="3120" name="Freeform 7"/>
                <p:cNvSpPr>
                  <a:spLocks noEditPoints="1"/>
                </p:cNvSpPr>
                <p:nvPr/>
              </p:nvSpPr>
              <p:spPr bwMode="auto">
                <a:xfrm>
                  <a:off x="1300" y="1828"/>
                  <a:ext cx="3159" cy="1608"/>
                </a:xfrm>
                <a:custGeom>
                  <a:avLst/>
                  <a:gdLst>
                    <a:gd name="T0" fmla="*/ 2147483647 w 1613"/>
                    <a:gd name="T1" fmla="*/ 0 h 821"/>
                    <a:gd name="T2" fmla="*/ 2147483647 w 1613"/>
                    <a:gd name="T3" fmla="*/ 0 h 821"/>
                    <a:gd name="T4" fmla="*/ 2147483647 w 1613"/>
                    <a:gd name="T5" fmla="*/ 2147483647 h 821"/>
                    <a:gd name="T6" fmla="*/ 2147483647 w 1613"/>
                    <a:gd name="T7" fmla="*/ 2147483647 h 821"/>
                    <a:gd name="T8" fmla="*/ 2147483647 w 1613"/>
                    <a:gd name="T9" fmla="*/ 2147483647 h 821"/>
                    <a:gd name="T10" fmla="*/ 2147483647 w 1613"/>
                    <a:gd name="T11" fmla="*/ 2147483647 h 821"/>
                    <a:gd name="T12" fmla="*/ 0 w 1613"/>
                    <a:gd name="T13" fmla="*/ 2147483647 h 821"/>
                    <a:gd name="T14" fmla="*/ 0 w 1613"/>
                    <a:gd name="T15" fmla="*/ 2147483647 h 821"/>
                    <a:gd name="T16" fmla="*/ 2147483647 w 1613"/>
                    <a:gd name="T17" fmla="*/ 0 h 821"/>
                    <a:gd name="T18" fmla="*/ 2147483647 w 1613"/>
                    <a:gd name="T19" fmla="*/ 2147483647 h 821"/>
                    <a:gd name="T20" fmla="*/ 2147483647 w 1613"/>
                    <a:gd name="T21" fmla="*/ 2147483647 h 821"/>
                    <a:gd name="T22" fmla="*/ 2147483647 w 1613"/>
                    <a:gd name="T23" fmla="*/ 2147483647 h 821"/>
                    <a:gd name="T24" fmla="*/ 2147483647 w 1613"/>
                    <a:gd name="T25" fmla="*/ 2147483647 h 821"/>
                    <a:gd name="T26" fmla="*/ 2147483647 w 1613"/>
                    <a:gd name="T27" fmla="*/ 2147483647 h 821"/>
                    <a:gd name="T28" fmla="*/ 2147483647 w 1613"/>
                    <a:gd name="T29" fmla="*/ 2147483647 h 821"/>
                    <a:gd name="T30" fmla="*/ 2147483647 w 1613"/>
                    <a:gd name="T31" fmla="*/ 2147483647 h 821"/>
                    <a:gd name="T32" fmla="*/ 2147483647 w 1613"/>
                    <a:gd name="T33" fmla="*/ 2147483647 h 821"/>
                    <a:gd name="T34" fmla="*/ 2147483647 w 1613"/>
                    <a:gd name="T35" fmla="*/ 2147483647 h 82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13"/>
                    <a:gd name="T55" fmla="*/ 0 h 821"/>
                    <a:gd name="T56" fmla="*/ 1613 w 1613"/>
                    <a:gd name="T57" fmla="*/ 821 h 82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13" h="821">
                      <a:moveTo>
                        <a:pt x="63" y="0"/>
                      </a:moveTo>
                      <a:lnTo>
                        <a:pt x="1550" y="0"/>
                      </a:lnTo>
                      <a:cubicBezTo>
                        <a:pt x="1585" y="0"/>
                        <a:pt x="1613" y="32"/>
                        <a:pt x="1613" y="71"/>
                      </a:cubicBezTo>
                      <a:lnTo>
                        <a:pt x="1613" y="751"/>
                      </a:lnTo>
                      <a:cubicBezTo>
                        <a:pt x="1613" y="790"/>
                        <a:pt x="1585" y="821"/>
                        <a:pt x="1550" y="821"/>
                      </a:cubicBezTo>
                      <a:lnTo>
                        <a:pt x="63" y="821"/>
                      </a:lnTo>
                      <a:cubicBezTo>
                        <a:pt x="28" y="821"/>
                        <a:pt x="0" y="790"/>
                        <a:pt x="0" y="751"/>
                      </a:cubicBezTo>
                      <a:lnTo>
                        <a:pt x="0" y="71"/>
                      </a:lnTo>
                      <a:cubicBezTo>
                        <a:pt x="0" y="32"/>
                        <a:pt x="28" y="0"/>
                        <a:pt x="63" y="0"/>
                      </a:cubicBezTo>
                      <a:close/>
                      <a:moveTo>
                        <a:pt x="73" y="36"/>
                      </a:moveTo>
                      <a:lnTo>
                        <a:pt x="1540" y="36"/>
                      </a:lnTo>
                      <a:cubicBezTo>
                        <a:pt x="1561" y="36"/>
                        <a:pt x="1579" y="55"/>
                        <a:pt x="1579" y="79"/>
                      </a:cubicBezTo>
                      <a:lnTo>
                        <a:pt x="1579" y="744"/>
                      </a:lnTo>
                      <a:cubicBezTo>
                        <a:pt x="1579" y="768"/>
                        <a:pt x="1561" y="787"/>
                        <a:pt x="1540" y="787"/>
                      </a:cubicBezTo>
                      <a:lnTo>
                        <a:pt x="73" y="787"/>
                      </a:lnTo>
                      <a:cubicBezTo>
                        <a:pt x="52" y="787"/>
                        <a:pt x="34" y="768"/>
                        <a:pt x="34" y="744"/>
                      </a:cubicBezTo>
                      <a:lnTo>
                        <a:pt x="34" y="79"/>
                      </a:lnTo>
                      <a:cubicBezTo>
                        <a:pt x="34" y="55"/>
                        <a:pt x="52" y="36"/>
                        <a:pt x="73" y="36"/>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21" name="Freeform 8"/>
                <p:cNvSpPr>
                  <a:spLocks noEditPoints="1"/>
                </p:cNvSpPr>
                <p:nvPr/>
              </p:nvSpPr>
              <p:spPr bwMode="auto">
                <a:xfrm>
                  <a:off x="1365" y="1897"/>
                  <a:ext cx="3027" cy="1474"/>
                </a:xfrm>
                <a:custGeom>
                  <a:avLst/>
                  <a:gdLst>
                    <a:gd name="T0" fmla="*/ 2147483647 w 1546"/>
                    <a:gd name="T1" fmla="*/ 0 h 753"/>
                    <a:gd name="T2" fmla="*/ 2147483647 w 1546"/>
                    <a:gd name="T3" fmla="*/ 0 h 753"/>
                    <a:gd name="T4" fmla="*/ 2147483647 w 1546"/>
                    <a:gd name="T5" fmla="*/ 2147483647 h 753"/>
                    <a:gd name="T6" fmla="*/ 2147483647 w 1546"/>
                    <a:gd name="T7" fmla="*/ 2147483647 h 753"/>
                    <a:gd name="T8" fmla="*/ 2147483647 w 1546"/>
                    <a:gd name="T9" fmla="*/ 2147483647 h 753"/>
                    <a:gd name="T10" fmla="*/ 2147483647 w 1546"/>
                    <a:gd name="T11" fmla="*/ 2147483647 h 753"/>
                    <a:gd name="T12" fmla="*/ 0 w 1546"/>
                    <a:gd name="T13" fmla="*/ 2147483647 h 753"/>
                    <a:gd name="T14" fmla="*/ 0 w 1546"/>
                    <a:gd name="T15" fmla="*/ 2147483647 h 753"/>
                    <a:gd name="T16" fmla="*/ 2147483647 w 1546"/>
                    <a:gd name="T17" fmla="*/ 0 h 753"/>
                    <a:gd name="T18" fmla="*/ 2147483647 w 1546"/>
                    <a:gd name="T19" fmla="*/ 2147483647 h 753"/>
                    <a:gd name="T20" fmla="*/ 2147483647 w 1546"/>
                    <a:gd name="T21" fmla="*/ 2147483647 h 753"/>
                    <a:gd name="T22" fmla="*/ 2147483647 w 1546"/>
                    <a:gd name="T23" fmla="*/ 2147483647 h 753"/>
                    <a:gd name="T24" fmla="*/ 2147483647 w 1546"/>
                    <a:gd name="T25" fmla="*/ 2147483647 h 753"/>
                    <a:gd name="T26" fmla="*/ 2147483647 w 1546"/>
                    <a:gd name="T27" fmla="*/ 2147483647 h 753"/>
                    <a:gd name="T28" fmla="*/ 2147483647 w 1546"/>
                    <a:gd name="T29" fmla="*/ 2147483647 h 753"/>
                    <a:gd name="T30" fmla="*/ 2147483647 w 1546"/>
                    <a:gd name="T31" fmla="*/ 2147483647 h 753"/>
                    <a:gd name="T32" fmla="*/ 2147483647 w 1546"/>
                    <a:gd name="T33" fmla="*/ 2147483647 h 753"/>
                    <a:gd name="T34" fmla="*/ 2147483647 w 1546"/>
                    <a:gd name="T35" fmla="*/ 2147483647 h 7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46"/>
                    <a:gd name="T55" fmla="*/ 0 h 753"/>
                    <a:gd name="T56" fmla="*/ 1546 w 1546"/>
                    <a:gd name="T57" fmla="*/ 753 h 7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46" h="753">
                      <a:moveTo>
                        <a:pt x="40" y="0"/>
                      </a:moveTo>
                      <a:lnTo>
                        <a:pt x="1506" y="0"/>
                      </a:lnTo>
                      <a:cubicBezTo>
                        <a:pt x="1528" y="0"/>
                        <a:pt x="1546" y="19"/>
                        <a:pt x="1546" y="43"/>
                      </a:cubicBezTo>
                      <a:lnTo>
                        <a:pt x="1546" y="710"/>
                      </a:lnTo>
                      <a:cubicBezTo>
                        <a:pt x="1546" y="734"/>
                        <a:pt x="1528" y="753"/>
                        <a:pt x="1506" y="753"/>
                      </a:cubicBezTo>
                      <a:lnTo>
                        <a:pt x="40" y="753"/>
                      </a:lnTo>
                      <a:cubicBezTo>
                        <a:pt x="18" y="753"/>
                        <a:pt x="0" y="734"/>
                        <a:pt x="0" y="710"/>
                      </a:cubicBezTo>
                      <a:lnTo>
                        <a:pt x="0" y="43"/>
                      </a:lnTo>
                      <a:cubicBezTo>
                        <a:pt x="0" y="19"/>
                        <a:pt x="18" y="0"/>
                        <a:pt x="40" y="0"/>
                      </a:cubicBezTo>
                      <a:close/>
                      <a:moveTo>
                        <a:pt x="40" y="1"/>
                      </a:moveTo>
                      <a:lnTo>
                        <a:pt x="1507" y="1"/>
                      </a:lnTo>
                      <a:cubicBezTo>
                        <a:pt x="1528" y="1"/>
                        <a:pt x="1546" y="20"/>
                        <a:pt x="1546" y="44"/>
                      </a:cubicBezTo>
                      <a:lnTo>
                        <a:pt x="1546" y="709"/>
                      </a:lnTo>
                      <a:cubicBezTo>
                        <a:pt x="1546" y="733"/>
                        <a:pt x="1528" y="752"/>
                        <a:pt x="1507" y="752"/>
                      </a:cubicBezTo>
                      <a:lnTo>
                        <a:pt x="40" y="752"/>
                      </a:lnTo>
                      <a:cubicBezTo>
                        <a:pt x="19" y="752"/>
                        <a:pt x="1" y="733"/>
                        <a:pt x="1" y="709"/>
                      </a:cubicBezTo>
                      <a:lnTo>
                        <a:pt x="1" y="44"/>
                      </a:lnTo>
                      <a:cubicBezTo>
                        <a:pt x="1" y="20"/>
                        <a:pt x="19" y="1"/>
                        <a:pt x="40" y="1"/>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22" name="Freeform 9"/>
                <p:cNvSpPr>
                  <a:spLocks noEditPoints="1"/>
                </p:cNvSpPr>
                <p:nvPr/>
              </p:nvSpPr>
              <p:spPr bwMode="auto">
                <a:xfrm>
                  <a:off x="1319" y="1855"/>
                  <a:ext cx="3120" cy="1558"/>
                </a:xfrm>
                <a:custGeom>
                  <a:avLst/>
                  <a:gdLst>
                    <a:gd name="T0" fmla="*/ 2147483647 w 1593"/>
                    <a:gd name="T1" fmla="*/ 0 h 795"/>
                    <a:gd name="T2" fmla="*/ 2147483647 w 1593"/>
                    <a:gd name="T3" fmla="*/ 0 h 795"/>
                    <a:gd name="T4" fmla="*/ 2147483647 w 1593"/>
                    <a:gd name="T5" fmla="*/ 2147483647 h 795"/>
                    <a:gd name="T6" fmla="*/ 2147483647 w 1593"/>
                    <a:gd name="T7" fmla="*/ 2147483647 h 795"/>
                    <a:gd name="T8" fmla="*/ 2147483647 w 1593"/>
                    <a:gd name="T9" fmla="*/ 2147483647 h 795"/>
                    <a:gd name="T10" fmla="*/ 2147483647 w 1593"/>
                    <a:gd name="T11" fmla="*/ 2147483647 h 795"/>
                    <a:gd name="T12" fmla="*/ 0 w 1593"/>
                    <a:gd name="T13" fmla="*/ 2147483647 h 795"/>
                    <a:gd name="T14" fmla="*/ 0 w 1593"/>
                    <a:gd name="T15" fmla="*/ 2147483647 h 795"/>
                    <a:gd name="T16" fmla="*/ 2147483647 w 1593"/>
                    <a:gd name="T17" fmla="*/ 0 h 795"/>
                    <a:gd name="T18" fmla="*/ 2147483647 w 1593"/>
                    <a:gd name="T19" fmla="*/ 2147483647 h 795"/>
                    <a:gd name="T20" fmla="*/ 2147483647 w 1593"/>
                    <a:gd name="T21" fmla="*/ 2147483647 h 795"/>
                    <a:gd name="T22" fmla="*/ 2147483647 w 1593"/>
                    <a:gd name="T23" fmla="*/ 2147483647 h 795"/>
                    <a:gd name="T24" fmla="*/ 2147483647 w 1593"/>
                    <a:gd name="T25" fmla="*/ 2147483647 h 795"/>
                    <a:gd name="T26" fmla="*/ 2147483647 w 1593"/>
                    <a:gd name="T27" fmla="*/ 2147483647 h 795"/>
                    <a:gd name="T28" fmla="*/ 2147483647 w 1593"/>
                    <a:gd name="T29" fmla="*/ 2147483647 h 795"/>
                    <a:gd name="T30" fmla="*/ 2147483647 w 1593"/>
                    <a:gd name="T31" fmla="*/ 2147483647 h 795"/>
                    <a:gd name="T32" fmla="*/ 2147483647 w 1593"/>
                    <a:gd name="T33" fmla="*/ 2147483647 h 795"/>
                    <a:gd name="T34" fmla="*/ 2147483647 w 1593"/>
                    <a:gd name="T35" fmla="*/ 2147483647 h 7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3"/>
                    <a:gd name="T55" fmla="*/ 0 h 795"/>
                    <a:gd name="T56" fmla="*/ 1593 w 1593"/>
                    <a:gd name="T57" fmla="*/ 795 h 7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3" h="795">
                      <a:moveTo>
                        <a:pt x="56" y="0"/>
                      </a:moveTo>
                      <a:lnTo>
                        <a:pt x="1537" y="0"/>
                      </a:lnTo>
                      <a:cubicBezTo>
                        <a:pt x="1568" y="0"/>
                        <a:pt x="1593" y="29"/>
                        <a:pt x="1593" y="64"/>
                      </a:cubicBezTo>
                      <a:lnTo>
                        <a:pt x="1593" y="731"/>
                      </a:lnTo>
                      <a:cubicBezTo>
                        <a:pt x="1593" y="766"/>
                        <a:pt x="1568" y="795"/>
                        <a:pt x="1537" y="795"/>
                      </a:cubicBezTo>
                      <a:lnTo>
                        <a:pt x="56" y="795"/>
                      </a:lnTo>
                      <a:cubicBezTo>
                        <a:pt x="25" y="795"/>
                        <a:pt x="0" y="766"/>
                        <a:pt x="0" y="731"/>
                      </a:cubicBezTo>
                      <a:lnTo>
                        <a:pt x="0" y="64"/>
                      </a:lnTo>
                      <a:cubicBezTo>
                        <a:pt x="0" y="29"/>
                        <a:pt x="25" y="0"/>
                        <a:pt x="56" y="0"/>
                      </a:cubicBezTo>
                      <a:close/>
                      <a:moveTo>
                        <a:pt x="63" y="22"/>
                      </a:moveTo>
                      <a:lnTo>
                        <a:pt x="1530" y="22"/>
                      </a:lnTo>
                      <a:cubicBezTo>
                        <a:pt x="1551" y="22"/>
                        <a:pt x="1569" y="41"/>
                        <a:pt x="1569" y="65"/>
                      </a:cubicBezTo>
                      <a:lnTo>
                        <a:pt x="1569" y="730"/>
                      </a:lnTo>
                      <a:cubicBezTo>
                        <a:pt x="1569" y="754"/>
                        <a:pt x="1551" y="773"/>
                        <a:pt x="1530" y="773"/>
                      </a:cubicBezTo>
                      <a:lnTo>
                        <a:pt x="63" y="773"/>
                      </a:lnTo>
                      <a:cubicBezTo>
                        <a:pt x="42" y="773"/>
                        <a:pt x="24" y="754"/>
                        <a:pt x="24" y="730"/>
                      </a:cubicBezTo>
                      <a:lnTo>
                        <a:pt x="24" y="65"/>
                      </a:lnTo>
                      <a:cubicBezTo>
                        <a:pt x="24" y="41"/>
                        <a:pt x="42" y="22"/>
                        <a:pt x="63" y="2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23" name="Rectangle 10"/>
                <p:cNvSpPr>
                  <a:spLocks noChangeArrowheads="1"/>
                </p:cNvSpPr>
                <p:nvPr/>
              </p:nvSpPr>
              <p:spPr bwMode="auto">
                <a:xfrm>
                  <a:off x="1319" y="1967"/>
                  <a:ext cx="22" cy="13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24" name="Rectangle 11"/>
                <p:cNvSpPr>
                  <a:spLocks noChangeArrowheads="1"/>
                </p:cNvSpPr>
                <p:nvPr/>
              </p:nvSpPr>
              <p:spPr bwMode="auto">
                <a:xfrm>
                  <a:off x="1429" y="3387"/>
                  <a:ext cx="2883" cy="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25" name="Rectangle 12"/>
                <p:cNvSpPr>
                  <a:spLocks noChangeArrowheads="1"/>
                </p:cNvSpPr>
                <p:nvPr/>
              </p:nvSpPr>
              <p:spPr bwMode="auto">
                <a:xfrm>
                  <a:off x="1417" y="1855"/>
                  <a:ext cx="2924" cy="2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26" name="Rectangle 13"/>
                <p:cNvSpPr>
                  <a:spLocks noChangeArrowheads="1"/>
                </p:cNvSpPr>
                <p:nvPr/>
              </p:nvSpPr>
              <p:spPr bwMode="auto">
                <a:xfrm>
                  <a:off x="4418" y="1977"/>
                  <a:ext cx="23" cy="1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27" name="Freeform 14"/>
                <p:cNvSpPr>
                  <a:spLocks/>
                </p:cNvSpPr>
                <p:nvPr/>
              </p:nvSpPr>
              <p:spPr bwMode="auto">
                <a:xfrm>
                  <a:off x="1319" y="1855"/>
                  <a:ext cx="145" cy="114"/>
                </a:xfrm>
                <a:custGeom>
                  <a:avLst/>
                  <a:gdLst>
                    <a:gd name="T0" fmla="*/ 2147483647 w 74"/>
                    <a:gd name="T1" fmla="*/ 0 h 58"/>
                    <a:gd name="T2" fmla="*/ 0 w 74"/>
                    <a:gd name="T3" fmla="*/ 2147483647 h 58"/>
                    <a:gd name="T4" fmla="*/ 2147483647 w 74"/>
                    <a:gd name="T5" fmla="*/ 2147483647 h 58"/>
                    <a:gd name="T6" fmla="*/ 2147483647 w 74"/>
                    <a:gd name="T7" fmla="*/ 2147483647 h 58"/>
                    <a:gd name="T8" fmla="*/ 2147483647 w 74"/>
                    <a:gd name="T9" fmla="*/ 0 h 58"/>
                    <a:gd name="T10" fmla="*/ 0 60000 65536"/>
                    <a:gd name="T11" fmla="*/ 0 60000 65536"/>
                    <a:gd name="T12" fmla="*/ 0 60000 65536"/>
                    <a:gd name="T13" fmla="*/ 0 60000 65536"/>
                    <a:gd name="T14" fmla="*/ 0 60000 65536"/>
                    <a:gd name="T15" fmla="*/ 0 w 74"/>
                    <a:gd name="T16" fmla="*/ 0 h 58"/>
                    <a:gd name="T17" fmla="*/ 74 w 74"/>
                    <a:gd name="T18" fmla="*/ 58 h 58"/>
                  </a:gdLst>
                  <a:ahLst/>
                  <a:cxnLst>
                    <a:cxn ang="T10">
                      <a:pos x="T0" y="T1"/>
                    </a:cxn>
                    <a:cxn ang="T11">
                      <a:pos x="T2" y="T3"/>
                    </a:cxn>
                    <a:cxn ang="T12">
                      <a:pos x="T4" y="T5"/>
                    </a:cxn>
                    <a:cxn ang="T13">
                      <a:pos x="T6" y="T7"/>
                    </a:cxn>
                    <a:cxn ang="T14">
                      <a:pos x="T8" y="T9"/>
                    </a:cxn>
                  </a:cxnLst>
                  <a:rect l="T15" t="T16" r="T17" b="T18"/>
                  <a:pathLst>
                    <a:path w="74" h="58">
                      <a:moveTo>
                        <a:pt x="51" y="0"/>
                      </a:moveTo>
                      <a:cubicBezTo>
                        <a:pt x="20" y="4"/>
                        <a:pt x="2" y="29"/>
                        <a:pt x="0" y="57"/>
                      </a:cubicBezTo>
                      <a:lnTo>
                        <a:pt x="11" y="58"/>
                      </a:lnTo>
                      <a:cubicBezTo>
                        <a:pt x="12" y="35"/>
                        <a:pt x="27" y="15"/>
                        <a:pt x="51" y="11"/>
                      </a:cubicBezTo>
                      <a:cubicBezTo>
                        <a:pt x="74" y="8"/>
                        <a:pt x="51" y="0"/>
                        <a:pt x="5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28" name="Freeform 15"/>
                <p:cNvSpPr>
                  <a:spLocks/>
                </p:cNvSpPr>
                <p:nvPr/>
              </p:nvSpPr>
              <p:spPr bwMode="auto">
                <a:xfrm>
                  <a:off x="4329" y="1855"/>
                  <a:ext cx="120" cy="147"/>
                </a:xfrm>
                <a:custGeom>
                  <a:avLst/>
                  <a:gdLst>
                    <a:gd name="T0" fmla="*/ 0 w 61"/>
                    <a:gd name="T1" fmla="*/ 0 h 75"/>
                    <a:gd name="T2" fmla="*/ 2147483647 w 61"/>
                    <a:gd name="T3" fmla="*/ 2147483647 h 75"/>
                    <a:gd name="T4" fmla="*/ 2147483647 w 61"/>
                    <a:gd name="T5" fmla="*/ 2147483647 h 75"/>
                    <a:gd name="T6" fmla="*/ 0 w 61"/>
                    <a:gd name="T7" fmla="*/ 2147483647 h 75"/>
                    <a:gd name="T8" fmla="*/ 0 w 61"/>
                    <a:gd name="T9" fmla="*/ 0 h 75"/>
                    <a:gd name="T10" fmla="*/ 0 60000 65536"/>
                    <a:gd name="T11" fmla="*/ 0 60000 65536"/>
                    <a:gd name="T12" fmla="*/ 0 60000 65536"/>
                    <a:gd name="T13" fmla="*/ 0 60000 65536"/>
                    <a:gd name="T14" fmla="*/ 0 60000 65536"/>
                    <a:gd name="T15" fmla="*/ 0 w 61"/>
                    <a:gd name="T16" fmla="*/ 0 h 75"/>
                    <a:gd name="T17" fmla="*/ 61 w 61"/>
                    <a:gd name="T18" fmla="*/ 75 h 75"/>
                  </a:gdLst>
                  <a:ahLst/>
                  <a:cxnLst>
                    <a:cxn ang="T10">
                      <a:pos x="T0" y="T1"/>
                    </a:cxn>
                    <a:cxn ang="T11">
                      <a:pos x="T2" y="T3"/>
                    </a:cxn>
                    <a:cxn ang="T12">
                      <a:pos x="T4" y="T5"/>
                    </a:cxn>
                    <a:cxn ang="T13">
                      <a:pos x="T6" y="T7"/>
                    </a:cxn>
                    <a:cxn ang="T14">
                      <a:pos x="T8" y="T9"/>
                    </a:cxn>
                  </a:cxnLst>
                  <a:rect l="T15" t="T16" r="T17" b="T18"/>
                  <a:pathLst>
                    <a:path w="61" h="75">
                      <a:moveTo>
                        <a:pt x="0" y="0"/>
                      </a:moveTo>
                      <a:cubicBezTo>
                        <a:pt x="41" y="0"/>
                        <a:pt x="61" y="44"/>
                        <a:pt x="57" y="68"/>
                      </a:cubicBezTo>
                      <a:lnTo>
                        <a:pt x="44" y="69"/>
                      </a:lnTo>
                      <a:cubicBezTo>
                        <a:pt x="49" y="75"/>
                        <a:pt x="44" y="17"/>
                        <a:pt x="0" y="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29" name="Freeform 16"/>
                <p:cNvSpPr>
                  <a:spLocks/>
                </p:cNvSpPr>
                <p:nvPr/>
              </p:nvSpPr>
              <p:spPr bwMode="auto">
                <a:xfrm>
                  <a:off x="4302" y="3293"/>
                  <a:ext cx="141" cy="127"/>
                </a:xfrm>
                <a:custGeom>
                  <a:avLst/>
                  <a:gdLst>
                    <a:gd name="T0" fmla="*/ 2147483647 w 72"/>
                    <a:gd name="T1" fmla="*/ 0 h 65"/>
                    <a:gd name="T2" fmla="*/ 0 w 72"/>
                    <a:gd name="T3" fmla="*/ 2147483647 h 65"/>
                    <a:gd name="T4" fmla="*/ 2147483647 w 72"/>
                    <a:gd name="T5" fmla="*/ 2147483647 h 65"/>
                    <a:gd name="T6" fmla="*/ 2147483647 w 72"/>
                    <a:gd name="T7" fmla="*/ 0 h 65"/>
                    <a:gd name="T8" fmla="*/ 2147483647 w 72"/>
                    <a:gd name="T9" fmla="*/ 0 h 65"/>
                    <a:gd name="T10" fmla="*/ 0 60000 65536"/>
                    <a:gd name="T11" fmla="*/ 0 60000 65536"/>
                    <a:gd name="T12" fmla="*/ 0 60000 65536"/>
                    <a:gd name="T13" fmla="*/ 0 60000 65536"/>
                    <a:gd name="T14" fmla="*/ 0 60000 65536"/>
                    <a:gd name="T15" fmla="*/ 0 w 72"/>
                    <a:gd name="T16" fmla="*/ 0 h 65"/>
                    <a:gd name="T17" fmla="*/ 72 w 72"/>
                    <a:gd name="T18" fmla="*/ 65 h 65"/>
                  </a:gdLst>
                  <a:ahLst/>
                  <a:cxnLst>
                    <a:cxn ang="T10">
                      <a:pos x="T0" y="T1"/>
                    </a:cxn>
                    <a:cxn ang="T11">
                      <a:pos x="T2" y="T3"/>
                    </a:cxn>
                    <a:cxn ang="T12">
                      <a:pos x="T4" y="T5"/>
                    </a:cxn>
                    <a:cxn ang="T13">
                      <a:pos x="T6" y="T7"/>
                    </a:cxn>
                    <a:cxn ang="T14">
                      <a:pos x="T8" y="T9"/>
                    </a:cxn>
                  </a:cxnLst>
                  <a:rect l="T15" t="T16" r="T17" b="T18"/>
                  <a:pathLst>
                    <a:path w="72" h="65">
                      <a:moveTo>
                        <a:pt x="59" y="0"/>
                      </a:moveTo>
                      <a:cubicBezTo>
                        <a:pt x="52" y="33"/>
                        <a:pt x="26" y="50"/>
                        <a:pt x="0" y="48"/>
                      </a:cubicBezTo>
                      <a:lnTo>
                        <a:pt x="2" y="62"/>
                      </a:lnTo>
                      <a:cubicBezTo>
                        <a:pt x="37" y="65"/>
                        <a:pt x="70" y="42"/>
                        <a:pt x="72" y="0"/>
                      </a:cubicBezTo>
                      <a:lnTo>
                        <a:pt x="5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30" name="Freeform 17"/>
                <p:cNvSpPr>
                  <a:spLocks/>
                </p:cNvSpPr>
                <p:nvPr/>
              </p:nvSpPr>
              <p:spPr bwMode="auto">
                <a:xfrm>
                  <a:off x="1321" y="3305"/>
                  <a:ext cx="110" cy="109"/>
                </a:xfrm>
                <a:custGeom>
                  <a:avLst/>
                  <a:gdLst>
                    <a:gd name="T0" fmla="*/ 0 w 56"/>
                    <a:gd name="T1" fmla="*/ 2147483647 h 56"/>
                    <a:gd name="T2" fmla="*/ 2147483647 w 56"/>
                    <a:gd name="T3" fmla="*/ 2147483647 h 56"/>
                    <a:gd name="T4" fmla="*/ 2147483647 w 56"/>
                    <a:gd name="T5" fmla="*/ 2147483647 h 56"/>
                    <a:gd name="T6" fmla="*/ 2147483647 w 56"/>
                    <a:gd name="T7" fmla="*/ 0 h 56"/>
                    <a:gd name="T8" fmla="*/ 0 w 56"/>
                    <a:gd name="T9" fmla="*/ 2147483647 h 56"/>
                    <a:gd name="T10" fmla="*/ 0 60000 65536"/>
                    <a:gd name="T11" fmla="*/ 0 60000 65536"/>
                    <a:gd name="T12" fmla="*/ 0 60000 65536"/>
                    <a:gd name="T13" fmla="*/ 0 60000 65536"/>
                    <a:gd name="T14" fmla="*/ 0 60000 65536"/>
                    <a:gd name="T15" fmla="*/ 0 w 56"/>
                    <a:gd name="T16" fmla="*/ 0 h 56"/>
                    <a:gd name="T17" fmla="*/ 56 w 56"/>
                    <a:gd name="T18" fmla="*/ 56 h 56"/>
                  </a:gdLst>
                  <a:ahLst/>
                  <a:cxnLst>
                    <a:cxn ang="T10">
                      <a:pos x="T0" y="T1"/>
                    </a:cxn>
                    <a:cxn ang="T11">
                      <a:pos x="T2" y="T3"/>
                    </a:cxn>
                    <a:cxn ang="T12">
                      <a:pos x="T4" y="T5"/>
                    </a:cxn>
                    <a:cxn ang="T13">
                      <a:pos x="T6" y="T7"/>
                    </a:cxn>
                    <a:cxn ang="T14">
                      <a:pos x="T8" y="T9"/>
                    </a:cxn>
                  </a:cxnLst>
                  <a:rect l="T15" t="T16" r="T17" b="T18"/>
                  <a:pathLst>
                    <a:path w="56" h="56">
                      <a:moveTo>
                        <a:pt x="0" y="1"/>
                      </a:moveTo>
                      <a:cubicBezTo>
                        <a:pt x="1" y="33"/>
                        <a:pt x="25" y="53"/>
                        <a:pt x="56" y="56"/>
                      </a:cubicBezTo>
                      <a:lnTo>
                        <a:pt x="56" y="42"/>
                      </a:lnTo>
                      <a:cubicBezTo>
                        <a:pt x="36" y="42"/>
                        <a:pt x="17" y="32"/>
                        <a:pt x="1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31" name="Rectangle 18"/>
                <p:cNvSpPr>
                  <a:spLocks noChangeArrowheads="1"/>
                </p:cNvSpPr>
                <p:nvPr/>
              </p:nvSpPr>
              <p:spPr bwMode="auto">
                <a:xfrm>
                  <a:off x="1744" y="1748"/>
                  <a:ext cx="2274" cy="37"/>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3132" name="Oval 19"/>
                <p:cNvSpPr>
                  <a:spLocks noChangeArrowheads="1"/>
                </p:cNvSpPr>
                <p:nvPr/>
              </p:nvSpPr>
              <p:spPr bwMode="auto">
                <a:xfrm>
                  <a:off x="1742" y="1748"/>
                  <a:ext cx="4" cy="37"/>
                </a:xfrm>
                <a:prstGeom prst="ellipse">
                  <a:avLst/>
                </a:prstGeom>
                <a:solidFill>
                  <a:srgbClr val="949393"/>
                </a:solidFill>
                <a:ln w="0">
                  <a:solidFill>
                    <a:srgbClr val="24211D"/>
                  </a:solidFill>
                  <a:round/>
                  <a:headEnd/>
                  <a:tailEnd/>
                </a:ln>
              </p:spPr>
              <p:txBody>
                <a:bodyPr/>
                <a:lstStyle/>
                <a:p>
                  <a:pPr eaLnBrk="0" hangingPunct="0"/>
                  <a:endParaRPr lang="en-US" sz="2000">
                    <a:latin typeface=".VnTime" pitchFamily="34" charset="0"/>
                    <a:cs typeface="Arial" charset="0"/>
                  </a:endParaRPr>
                </a:p>
              </p:txBody>
            </p:sp>
            <p:sp>
              <p:nvSpPr>
                <p:cNvPr id="3133" name="Rectangle 20"/>
                <p:cNvSpPr>
                  <a:spLocks noChangeArrowheads="1"/>
                </p:cNvSpPr>
                <p:nvPr/>
              </p:nvSpPr>
              <p:spPr bwMode="auto">
                <a:xfrm>
                  <a:off x="1760" y="1756"/>
                  <a:ext cx="2242"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34" name="Rectangle 21"/>
                <p:cNvSpPr>
                  <a:spLocks noChangeArrowheads="1"/>
                </p:cNvSpPr>
                <p:nvPr/>
              </p:nvSpPr>
              <p:spPr bwMode="auto">
                <a:xfrm>
                  <a:off x="2447" y="884"/>
                  <a:ext cx="47" cy="862"/>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3135" name="Rectangle 22"/>
                <p:cNvSpPr>
                  <a:spLocks noChangeArrowheads="1"/>
                </p:cNvSpPr>
                <p:nvPr/>
              </p:nvSpPr>
              <p:spPr bwMode="auto">
                <a:xfrm>
                  <a:off x="2455" y="904"/>
                  <a:ext cx="14" cy="82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136" name="Freeform 23"/>
                <p:cNvSpPr>
                  <a:spLocks/>
                </p:cNvSpPr>
                <p:nvPr/>
              </p:nvSpPr>
              <p:spPr bwMode="auto">
                <a:xfrm>
                  <a:off x="2424" y="1742"/>
                  <a:ext cx="90" cy="49"/>
                </a:xfrm>
                <a:custGeom>
                  <a:avLst/>
                  <a:gdLst>
                    <a:gd name="T0" fmla="*/ 2147483647 w 46"/>
                    <a:gd name="T1" fmla="*/ 0 h 25"/>
                    <a:gd name="T2" fmla="*/ 2147483647 w 46"/>
                    <a:gd name="T3" fmla="*/ 0 h 25"/>
                    <a:gd name="T4" fmla="*/ 2147483647 w 46"/>
                    <a:gd name="T5" fmla="*/ 2147483647 h 25"/>
                    <a:gd name="T6" fmla="*/ 2147483647 w 46"/>
                    <a:gd name="T7" fmla="*/ 2147483647 h 25"/>
                    <a:gd name="T8" fmla="*/ 2147483647 w 46"/>
                    <a:gd name="T9" fmla="*/ 0 h 25"/>
                    <a:gd name="T10" fmla="*/ 0 60000 65536"/>
                    <a:gd name="T11" fmla="*/ 0 60000 65536"/>
                    <a:gd name="T12" fmla="*/ 0 60000 65536"/>
                    <a:gd name="T13" fmla="*/ 0 60000 65536"/>
                    <a:gd name="T14" fmla="*/ 0 60000 65536"/>
                    <a:gd name="T15" fmla="*/ 0 w 46"/>
                    <a:gd name="T16" fmla="*/ 0 h 25"/>
                    <a:gd name="T17" fmla="*/ 46 w 46"/>
                    <a:gd name="T18" fmla="*/ 25 h 25"/>
                  </a:gdLst>
                  <a:ahLst/>
                  <a:cxnLst>
                    <a:cxn ang="T10">
                      <a:pos x="T0" y="T1"/>
                    </a:cxn>
                    <a:cxn ang="T11">
                      <a:pos x="T2" y="T3"/>
                    </a:cxn>
                    <a:cxn ang="T12">
                      <a:pos x="T4" y="T5"/>
                    </a:cxn>
                    <a:cxn ang="T13">
                      <a:pos x="T6" y="T7"/>
                    </a:cxn>
                    <a:cxn ang="T14">
                      <a:pos x="T8" y="T9"/>
                    </a:cxn>
                  </a:cxnLst>
                  <a:rect l="T15" t="T16" r="T17" b="T18"/>
                  <a:pathLst>
                    <a:path w="46" h="25">
                      <a:moveTo>
                        <a:pt x="1" y="0"/>
                      </a:moveTo>
                      <a:lnTo>
                        <a:pt x="46" y="0"/>
                      </a:lnTo>
                      <a:lnTo>
                        <a:pt x="46" y="25"/>
                      </a:lnTo>
                      <a:lnTo>
                        <a:pt x="1" y="25"/>
                      </a:lnTo>
                      <a:cubicBezTo>
                        <a:pt x="0" y="17"/>
                        <a:pt x="1" y="9"/>
                        <a:pt x="1"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37" name="Freeform 24"/>
                <p:cNvSpPr>
                  <a:spLocks noEditPoints="1"/>
                </p:cNvSpPr>
                <p:nvPr/>
              </p:nvSpPr>
              <p:spPr bwMode="auto">
                <a:xfrm>
                  <a:off x="2430" y="1748"/>
                  <a:ext cx="25" cy="19"/>
                </a:xfrm>
                <a:custGeom>
                  <a:avLst/>
                  <a:gdLst>
                    <a:gd name="T0" fmla="*/ 2147483647 w 13"/>
                    <a:gd name="T1" fmla="*/ 0 h 10"/>
                    <a:gd name="T2" fmla="*/ 2147483647 w 13"/>
                    <a:gd name="T3" fmla="*/ 2147483647 h 10"/>
                    <a:gd name="T4" fmla="*/ 2147483647 w 13"/>
                    <a:gd name="T5" fmla="*/ 2147483647 h 10"/>
                    <a:gd name="T6" fmla="*/ 2147483647 w 13"/>
                    <a:gd name="T7" fmla="*/ 2147483647 h 10"/>
                    <a:gd name="T8" fmla="*/ 2147483647 w 13"/>
                    <a:gd name="T9" fmla="*/ 2147483647 h 10"/>
                    <a:gd name="T10" fmla="*/ 2147483647 w 13"/>
                    <a:gd name="T11" fmla="*/ 2147483647 h 10"/>
                    <a:gd name="T12" fmla="*/ 0 w 13"/>
                    <a:gd name="T13" fmla="*/ 2147483647 h 10"/>
                    <a:gd name="T14" fmla="*/ 2147483647 w 13"/>
                    <a:gd name="T15" fmla="*/ 2147483647 h 10"/>
                    <a:gd name="T16" fmla="*/ 2147483647 w 13"/>
                    <a:gd name="T17" fmla="*/ 0 h 10"/>
                    <a:gd name="T18" fmla="*/ 2147483647 w 13"/>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10"/>
                    <a:gd name="T32" fmla="*/ 13 w 1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10">
                      <a:moveTo>
                        <a:pt x="7" y="0"/>
                      </a:moveTo>
                      <a:lnTo>
                        <a:pt x="7" y="4"/>
                      </a:lnTo>
                      <a:lnTo>
                        <a:pt x="13" y="5"/>
                      </a:lnTo>
                      <a:lnTo>
                        <a:pt x="7" y="5"/>
                      </a:lnTo>
                      <a:lnTo>
                        <a:pt x="7" y="10"/>
                      </a:lnTo>
                      <a:lnTo>
                        <a:pt x="6" y="5"/>
                      </a:lnTo>
                      <a:lnTo>
                        <a:pt x="0" y="5"/>
                      </a:lnTo>
                      <a:lnTo>
                        <a:pt x="6" y="4"/>
                      </a:lnTo>
                      <a:lnTo>
                        <a:pt x="7" y="0"/>
                      </a:lnTo>
                      <a:close/>
                      <a:moveTo>
                        <a:pt x="6"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38" name="Freeform 25"/>
                <p:cNvSpPr>
                  <a:spLocks noEditPoints="1"/>
                </p:cNvSpPr>
                <p:nvPr/>
              </p:nvSpPr>
              <p:spPr bwMode="auto">
                <a:xfrm>
                  <a:off x="2438" y="1744"/>
                  <a:ext cx="21" cy="17"/>
                </a:xfrm>
                <a:custGeom>
                  <a:avLst/>
                  <a:gdLst>
                    <a:gd name="T0" fmla="*/ 2147483647 w 11"/>
                    <a:gd name="T1" fmla="*/ 0 h 9"/>
                    <a:gd name="T2" fmla="*/ 2147483647 w 11"/>
                    <a:gd name="T3" fmla="*/ 2147483647 h 9"/>
                    <a:gd name="T4" fmla="*/ 2147483647 w 11"/>
                    <a:gd name="T5" fmla="*/ 2147483647 h 9"/>
                    <a:gd name="T6" fmla="*/ 2147483647 w 11"/>
                    <a:gd name="T7" fmla="*/ 2147483647 h 9"/>
                    <a:gd name="T8" fmla="*/ 2147483647 w 11"/>
                    <a:gd name="T9" fmla="*/ 2147483647 h 9"/>
                    <a:gd name="T10" fmla="*/ 2147483647 w 11"/>
                    <a:gd name="T11" fmla="*/ 2147483647 h 9"/>
                    <a:gd name="T12" fmla="*/ 0 w 11"/>
                    <a:gd name="T13" fmla="*/ 2147483647 h 9"/>
                    <a:gd name="T14" fmla="*/ 2147483647 w 11"/>
                    <a:gd name="T15" fmla="*/ 2147483647 h 9"/>
                    <a:gd name="T16" fmla="*/ 2147483647 w 11"/>
                    <a:gd name="T17" fmla="*/ 0 h 9"/>
                    <a:gd name="T18" fmla="*/ 2147483647 w 11"/>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9"/>
                    <a:gd name="T32" fmla="*/ 11 w 11"/>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9">
                      <a:moveTo>
                        <a:pt x="6" y="0"/>
                      </a:moveTo>
                      <a:lnTo>
                        <a:pt x="6" y="4"/>
                      </a:lnTo>
                      <a:lnTo>
                        <a:pt x="11" y="5"/>
                      </a:lnTo>
                      <a:lnTo>
                        <a:pt x="6" y="5"/>
                      </a:lnTo>
                      <a:lnTo>
                        <a:pt x="6" y="9"/>
                      </a:lnTo>
                      <a:lnTo>
                        <a:pt x="5" y="5"/>
                      </a:lnTo>
                      <a:lnTo>
                        <a:pt x="0" y="5"/>
                      </a:lnTo>
                      <a:lnTo>
                        <a:pt x="5" y="4"/>
                      </a:lnTo>
                      <a:lnTo>
                        <a:pt x="6" y="0"/>
                      </a:lnTo>
                      <a:close/>
                      <a:moveTo>
                        <a:pt x="5"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39" name="Freeform 26"/>
                <p:cNvSpPr>
                  <a:spLocks/>
                </p:cNvSpPr>
                <p:nvPr/>
              </p:nvSpPr>
              <p:spPr bwMode="auto">
                <a:xfrm>
                  <a:off x="2506" y="1742"/>
                  <a:ext cx="10" cy="49"/>
                </a:xfrm>
                <a:custGeom>
                  <a:avLst/>
                  <a:gdLst>
                    <a:gd name="T0" fmla="*/ 2147483647 w 5"/>
                    <a:gd name="T1" fmla="*/ 0 h 25"/>
                    <a:gd name="T2" fmla="*/ 2147483647 w 5"/>
                    <a:gd name="T3" fmla="*/ 2147483647 h 25"/>
                    <a:gd name="T4" fmla="*/ 2147483647 w 5"/>
                    <a:gd name="T5" fmla="*/ 2147483647 h 25"/>
                    <a:gd name="T6" fmla="*/ 2147483647 w 5"/>
                    <a:gd name="T7" fmla="*/ 0 h 25"/>
                    <a:gd name="T8" fmla="*/ 2147483647 w 5"/>
                    <a:gd name="T9" fmla="*/ 0 h 25"/>
                    <a:gd name="T10" fmla="*/ 0 60000 65536"/>
                    <a:gd name="T11" fmla="*/ 0 60000 65536"/>
                    <a:gd name="T12" fmla="*/ 0 60000 65536"/>
                    <a:gd name="T13" fmla="*/ 0 60000 65536"/>
                    <a:gd name="T14" fmla="*/ 0 60000 65536"/>
                    <a:gd name="T15" fmla="*/ 0 w 5"/>
                    <a:gd name="T16" fmla="*/ 0 h 25"/>
                    <a:gd name="T17" fmla="*/ 5 w 5"/>
                    <a:gd name="T18" fmla="*/ 25 h 25"/>
                  </a:gdLst>
                  <a:ahLst/>
                  <a:cxnLst>
                    <a:cxn ang="T10">
                      <a:pos x="T0" y="T1"/>
                    </a:cxn>
                    <a:cxn ang="T11">
                      <a:pos x="T2" y="T3"/>
                    </a:cxn>
                    <a:cxn ang="T12">
                      <a:pos x="T4" y="T5"/>
                    </a:cxn>
                    <a:cxn ang="T13">
                      <a:pos x="T6" y="T7"/>
                    </a:cxn>
                    <a:cxn ang="T14">
                      <a:pos x="T8" y="T9"/>
                    </a:cxn>
                  </a:cxnLst>
                  <a:rect l="T15" t="T16" r="T17" b="T18"/>
                  <a:pathLst>
                    <a:path w="5" h="25">
                      <a:moveTo>
                        <a:pt x="3" y="0"/>
                      </a:moveTo>
                      <a:cubicBezTo>
                        <a:pt x="0" y="9"/>
                        <a:pt x="1" y="19"/>
                        <a:pt x="3" y="25"/>
                      </a:cubicBezTo>
                      <a:lnTo>
                        <a:pt x="5" y="25"/>
                      </a:lnTo>
                      <a:cubicBezTo>
                        <a:pt x="2" y="24"/>
                        <a:pt x="2" y="2"/>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0" name="Freeform 27"/>
                <p:cNvSpPr>
                  <a:spLocks/>
                </p:cNvSpPr>
                <p:nvPr/>
              </p:nvSpPr>
              <p:spPr bwMode="auto">
                <a:xfrm>
                  <a:off x="2512" y="1742"/>
                  <a:ext cx="4" cy="49"/>
                </a:xfrm>
                <a:custGeom>
                  <a:avLst/>
                  <a:gdLst>
                    <a:gd name="T0" fmla="*/ 2147483647 w 2"/>
                    <a:gd name="T1" fmla="*/ 2147483647 h 25"/>
                    <a:gd name="T2" fmla="*/ 2147483647 w 2"/>
                    <a:gd name="T3" fmla="*/ 2147483647 h 25"/>
                    <a:gd name="T4" fmla="*/ 2147483647 w 2"/>
                    <a:gd name="T5" fmla="*/ 2147483647 h 25"/>
                    <a:gd name="T6" fmla="*/ 2147483647 w 2"/>
                    <a:gd name="T7" fmla="*/ 2147483647 h 25"/>
                    <a:gd name="T8" fmla="*/ 2147483647 w 2"/>
                    <a:gd name="T9" fmla="*/ 2147483647 h 25"/>
                    <a:gd name="T10" fmla="*/ 2147483647 w 2"/>
                    <a:gd name="T11" fmla="*/ 2147483647 h 25"/>
                    <a:gd name="T12" fmla="*/ 0 w 2"/>
                    <a:gd name="T13" fmla="*/ 2147483647 h 25"/>
                    <a:gd name="T14" fmla="*/ 2147483647 w 2"/>
                    <a:gd name="T15" fmla="*/ 2147483647 h 25"/>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5"/>
                    <a:gd name="T26" fmla="*/ 2 w 2"/>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5">
                      <a:moveTo>
                        <a:pt x="1" y="1"/>
                      </a:moveTo>
                      <a:cubicBezTo>
                        <a:pt x="2" y="0"/>
                        <a:pt x="2" y="1"/>
                        <a:pt x="2" y="3"/>
                      </a:cubicBezTo>
                      <a:lnTo>
                        <a:pt x="1" y="4"/>
                      </a:lnTo>
                      <a:cubicBezTo>
                        <a:pt x="1" y="10"/>
                        <a:pt x="1" y="16"/>
                        <a:pt x="2" y="22"/>
                      </a:cubicBezTo>
                      <a:lnTo>
                        <a:pt x="2" y="23"/>
                      </a:lnTo>
                      <a:cubicBezTo>
                        <a:pt x="2" y="24"/>
                        <a:pt x="2" y="24"/>
                        <a:pt x="1" y="24"/>
                      </a:cubicBezTo>
                      <a:cubicBezTo>
                        <a:pt x="1" y="25"/>
                        <a:pt x="0" y="20"/>
                        <a:pt x="0" y="13"/>
                      </a:cubicBezTo>
                      <a:cubicBezTo>
                        <a:pt x="0" y="6"/>
                        <a:pt x="0" y="1"/>
                        <a:pt x="1"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41" name="Freeform 28"/>
                <p:cNvSpPr>
                  <a:spLocks noEditPoints="1"/>
                </p:cNvSpPr>
                <p:nvPr/>
              </p:nvSpPr>
              <p:spPr bwMode="auto">
                <a:xfrm>
                  <a:off x="2512" y="1744"/>
                  <a:ext cx="4" cy="45"/>
                </a:xfrm>
                <a:custGeom>
                  <a:avLst/>
                  <a:gdLst>
                    <a:gd name="T0" fmla="*/ 2147483647 w 2"/>
                    <a:gd name="T1" fmla="*/ 2147483647 h 23"/>
                    <a:gd name="T2" fmla="*/ 2147483647 w 2"/>
                    <a:gd name="T3" fmla="*/ 2147483647 h 23"/>
                    <a:gd name="T4" fmla="*/ 2147483647 w 2"/>
                    <a:gd name="T5" fmla="*/ 2147483647 h 23"/>
                    <a:gd name="T6" fmla="*/ 2147483647 w 2"/>
                    <a:gd name="T7" fmla="*/ 2147483647 h 23"/>
                    <a:gd name="T8" fmla="*/ 0 w 2"/>
                    <a:gd name="T9" fmla="*/ 2147483647 h 23"/>
                    <a:gd name="T10" fmla="*/ 2147483647 w 2"/>
                    <a:gd name="T11" fmla="*/ 0 h 23"/>
                    <a:gd name="T12" fmla="*/ 2147483647 w 2"/>
                    <a:gd name="T13" fmla="*/ 2147483647 h 23"/>
                    <a:gd name="T14" fmla="*/ 2147483647 w 2"/>
                    <a:gd name="T15" fmla="*/ 0 h 23"/>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3"/>
                    <a:gd name="T26" fmla="*/ 2 w 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3">
                      <a:moveTo>
                        <a:pt x="2" y="21"/>
                      </a:moveTo>
                      <a:cubicBezTo>
                        <a:pt x="2" y="21"/>
                        <a:pt x="2" y="21"/>
                        <a:pt x="2" y="21"/>
                      </a:cubicBezTo>
                      <a:moveTo>
                        <a:pt x="2" y="21"/>
                      </a:moveTo>
                      <a:cubicBezTo>
                        <a:pt x="2" y="23"/>
                        <a:pt x="2" y="23"/>
                        <a:pt x="1" y="23"/>
                      </a:cubicBezTo>
                      <a:cubicBezTo>
                        <a:pt x="0" y="23"/>
                        <a:pt x="0" y="18"/>
                        <a:pt x="0" y="11"/>
                      </a:cubicBezTo>
                      <a:cubicBezTo>
                        <a:pt x="0" y="5"/>
                        <a:pt x="0" y="0"/>
                        <a:pt x="1" y="0"/>
                      </a:cubicBezTo>
                      <a:cubicBezTo>
                        <a:pt x="2" y="0"/>
                        <a:pt x="2" y="0"/>
                        <a:pt x="2" y="2"/>
                      </a:cubicBezTo>
                      <a:cubicBezTo>
                        <a:pt x="2" y="0"/>
                        <a:pt x="2"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42" name="Freeform 29"/>
                <p:cNvSpPr>
                  <a:spLocks/>
                </p:cNvSpPr>
                <p:nvPr/>
              </p:nvSpPr>
              <p:spPr bwMode="auto">
                <a:xfrm>
                  <a:off x="2514" y="1748"/>
                  <a:ext cx="2" cy="39"/>
                </a:xfrm>
                <a:custGeom>
                  <a:avLst/>
                  <a:gdLst>
                    <a:gd name="T0" fmla="*/ 2147483647 w 1"/>
                    <a:gd name="T1" fmla="*/ 2147483647 h 20"/>
                    <a:gd name="T2" fmla="*/ 2147483647 w 1"/>
                    <a:gd name="T3" fmla="*/ 2147483647 h 20"/>
                    <a:gd name="T4" fmla="*/ 0 w 1"/>
                    <a:gd name="T5" fmla="*/ 2147483647 h 20"/>
                    <a:gd name="T6" fmla="*/ 2147483647 w 1"/>
                    <a:gd name="T7" fmla="*/ 0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19"/>
                      </a:moveTo>
                      <a:cubicBezTo>
                        <a:pt x="1" y="20"/>
                        <a:pt x="1" y="20"/>
                        <a:pt x="1" y="20"/>
                      </a:cubicBezTo>
                      <a:cubicBezTo>
                        <a:pt x="0" y="20"/>
                        <a:pt x="0" y="15"/>
                        <a:pt x="0" y="10"/>
                      </a:cubicBezTo>
                      <a:cubicBezTo>
                        <a:pt x="0" y="4"/>
                        <a:pt x="0" y="0"/>
                        <a:pt x="1" y="0"/>
                      </a:cubicBezTo>
                      <a:cubicBezTo>
                        <a:pt x="1" y="0"/>
                        <a:pt x="1" y="0"/>
                        <a:pt x="1"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43" name="Freeform 30"/>
                <p:cNvSpPr>
                  <a:spLocks/>
                </p:cNvSpPr>
                <p:nvPr/>
              </p:nvSpPr>
              <p:spPr bwMode="auto">
                <a:xfrm>
                  <a:off x="2422" y="1742"/>
                  <a:ext cx="8" cy="49"/>
                </a:xfrm>
                <a:custGeom>
                  <a:avLst/>
                  <a:gdLst>
                    <a:gd name="T0" fmla="*/ 2147483647 w 4"/>
                    <a:gd name="T1" fmla="*/ 0 h 25"/>
                    <a:gd name="T2" fmla="*/ 2147483647 w 4"/>
                    <a:gd name="T3" fmla="*/ 2147483647 h 25"/>
                    <a:gd name="T4" fmla="*/ 2147483647 w 4"/>
                    <a:gd name="T5" fmla="*/ 2147483647 h 25"/>
                    <a:gd name="T6" fmla="*/ 2147483647 w 4"/>
                    <a:gd name="T7" fmla="*/ 0 h 25"/>
                    <a:gd name="T8" fmla="*/ 2147483647 w 4"/>
                    <a:gd name="T9" fmla="*/ 0 h 25"/>
                    <a:gd name="T10" fmla="*/ 0 60000 65536"/>
                    <a:gd name="T11" fmla="*/ 0 60000 65536"/>
                    <a:gd name="T12" fmla="*/ 0 60000 65536"/>
                    <a:gd name="T13" fmla="*/ 0 60000 65536"/>
                    <a:gd name="T14" fmla="*/ 0 60000 65536"/>
                    <a:gd name="T15" fmla="*/ 0 w 4"/>
                    <a:gd name="T16" fmla="*/ 0 h 25"/>
                    <a:gd name="T17" fmla="*/ 4 w 4"/>
                    <a:gd name="T18" fmla="*/ 25 h 25"/>
                  </a:gdLst>
                  <a:ahLst/>
                  <a:cxnLst>
                    <a:cxn ang="T10">
                      <a:pos x="T0" y="T1"/>
                    </a:cxn>
                    <a:cxn ang="T11">
                      <a:pos x="T2" y="T3"/>
                    </a:cxn>
                    <a:cxn ang="T12">
                      <a:pos x="T4" y="T5"/>
                    </a:cxn>
                    <a:cxn ang="T13">
                      <a:pos x="T6" y="T7"/>
                    </a:cxn>
                    <a:cxn ang="T14">
                      <a:pos x="T8" y="T9"/>
                    </a:cxn>
                  </a:cxnLst>
                  <a:rect l="T15" t="T16" r="T17" b="T18"/>
                  <a:pathLst>
                    <a:path w="4" h="25">
                      <a:moveTo>
                        <a:pt x="2" y="0"/>
                      </a:moveTo>
                      <a:cubicBezTo>
                        <a:pt x="0" y="9"/>
                        <a:pt x="1" y="19"/>
                        <a:pt x="2" y="25"/>
                      </a:cubicBezTo>
                      <a:lnTo>
                        <a:pt x="4" y="25"/>
                      </a:lnTo>
                      <a:cubicBezTo>
                        <a:pt x="1" y="24"/>
                        <a:pt x="2" y="2"/>
                        <a:pt x="4" y="0"/>
                      </a:cubicBezTo>
                      <a:lnTo>
                        <a:pt x="2"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4" name="Freeform 31"/>
                <p:cNvSpPr>
                  <a:spLocks/>
                </p:cNvSpPr>
                <p:nvPr/>
              </p:nvSpPr>
              <p:spPr bwMode="auto">
                <a:xfrm>
                  <a:off x="2424" y="1742"/>
                  <a:ext cx="6" cy="49"/>
                </a:xfrm>
                <a:custGeom>
                  <a:avLst/>
                  <a:gdLst>
                    <a:gd name="T0" fmla="*/ 2147483647 w 3"/>
                    <a:gd name="T1" fmla="*/ 0 h 25"/>
                    <a:gd name="T2" fmla="*/ 2147483647 w 3"/>
                    <a:gd name="T3" fmla="*/ 2147483647 h 25"/>
                    <a:gd name="T4" fmla="*/ 2147483647 w 3"/>
                    <a:gd name="T5" fmla="*/ 2147483647 h 25"/>
                    <a:gd name="T6" fmla="*/ 2147483647 w 3"/>
                    <a:gd name="T7" fmla="*/ 0 h 25"/>
                    <a:gd name="T8" fmla="*/ 0 60000 65536"/>
                    <a:gd name="T9" fmla="*/ 0 60000 65536"/>
                    <a:gd name="T10" fmla="*/ 0 60000 65536"/>
                    <a:gd name="T11" fmla="*/ 0 60000 65536"/>
                    <a:gd name="T12" fmla="*/ 0 w 3"/>
                    <a:gd name="T13" fmla="*/ 0 h 25"/>
                    <a:gd name="T14" fmla="*/ 3 w 3"/>
                    <a:gd name="T15" fmla="*/ 25 h 25"/>
                  </a:gdLst>
                  <a:ahLst/>
                  <a:cxnLst>
                    <a:cxn ang="T8">
                      <a:pos x="T0" y="T1"/>
                    </a:cxn>
                    <a:cxn ang="T9">
                      <a:pos x="T2" y="T3"/>
                    </a:cxn>
                    <a:cxn ang="T10">
                      <a:pos x="T4" y="T5"/>
                    </a:cxn>
                    <a:cxn ang="T11">
                      <a:pos x="T6" y="T7"/>
                    </a:cxn>
                  </a:cxnLst>
                  <a:rect l="T12" t="T13" r="T14" b="T15"/>
                  <a:pathLst>
                    <a:path w="3" h="25">
                      <a:moveTo>
                        <a:pt x="3" y="0"/>
                      </a:moveTo>
                      <a:cubicBezTo>
                        <a:pt x="0" y="9"/>
                        <a:pt x="1" y="19"/>
                        <a:pt x="3" y="25"/>
                      </a:cubicBezTo>
                      <a:lnTo>
                        <a:pt x="3" y="24"/>
                      </a:lnTo>
                      <a:cubicBezTo>
                        <a:pt x="0" y="24"/>
                        <a:pt x="1" y="2"/>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5" name="Freeform 32"/>
                <p:cNvSpPr>
                  <a:spLocks/>
                </p:cNvSpPr>
                <p:nvPr/>
              </p:nvSpPr>
              <p:spPr bwMode="auto">
                <a:xfrm>
                  <a:off x="1919"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6" name="Freeform 33"/>
                <p:cNvSpPr>
                  <a:spLocks noEditPoints="1"/>
                </p:cNvSpPr>
                <p:nvPr/>
              </p:nvSpPr>
              <p:spPr bwMode="auto">
                <a:xfrm>
                  <a:off x="1921" y="1746"/>
                  <a:ext cx="11"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7" name="Freeform 34"/>
                <p:cNvSpPr>
                  <a:spLocks noEditPoints="1"/>
                </p:cNvSpPr>
                <p:nvPr/>
              </p:nvSpPr>
              <p:spPr bwMode="auto">
                <a:xfrm>
                  <a:off x="1925" y="1744"/>
                  <a:ext cx="9"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3" y="0"/>
                      </a:moveTo>
                      <a:lnTo>
                        <a:pt x="3" y="4"/>
                      </a:lnTo>
                      <a:lnTo>
                        <a:pt x="5" y="4"/>
                      </a:lnTo>
                      <a:lnTo>
                        <a:pt x="3" y="5"/>
                      </a:lnTo>
                      <a:lnTo>
                        <a:pt x="3" y="9"/>
                      </a:lnTo>
                      <a:lnTo>
                        <a:pt x="2" y="5"/>
                      </a:lnTo>
                      <a:lnTo>
                        <a:pt x="0" y="4"/>
                      </a:lnTo>
                      <a:lnTo>
                        <a:pt x="2" y="4"/>
                      </a:lnTo>
                      <a:lnTo>
                        <a:pt x="3"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8" name="Freeform 35"/>
                <p:cNvSpPr>
                  <a:spLocks/>
                </p:cNvSpPr>
                <p:nvPr/>
              </p:nvSpPr>
              <p:spPr bwMode="auto">
                <a:xfrm>
                  <a:off x="1958"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49" name="Freeform 36"/>
                <p:cNvSpPr>
                  <a:spLocks/>
                </p:cNvSpPr>
                <p:nvPr/>
              </p:nvSpPr>
              <p:spPr bwMode="auto">
                <a:xfrm>
                  <a:off x="1960" y="1742"/>
                  <a:ext cx="2" cy="47"/>
                </a:xfrm>
                <a:custGeom>
                  <a:avLst/>
                  <a:gdLst>
                    <a:gd name="T0" fmla="*/ 0 w 1"/>
                    <a:gd name="T1" fmla="*/ 0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2147483647 h 24"/>
                    <a:gd name="T12" fmla="*/ 0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0"/>
                      </a:moveTo>
                      <a:cubicBezTo>
                        <a:pt x="1" y="0"/>
                        <a:pt x="1" y="1"/>
                        <a:pt x="1" y="3"/>
                      </a:cubicBezTo>
                      <a:lnTo>
                        <a:pt x="0" y="4"/>
                      </a:lnTo>
                      <a:cubicBezTo>
                        <a:pt x="0" y="10"/>
                        <a:pt x="0" y="16"/>
                        <a:pt x="0" y="22"/>
                      </a:cubicBezTo>
                      <a:lnTo>
                        <a:pt x="1" y="22"/>
                      </a:lnTo>
                      <a:cubicBezTo>
                        <a:pt x="1" y="24"/>
                        <a:pt x="1" y="24"/>
                        <a:pt x="0" y="24"/>
                      </a:cubicBezTo>
                      <a:cubicBezTo>
                        <a:pt x="0" y="24"/>
                        <a:pt x="0" y="19"/>
                        <a:pt x="0" y="13"/>
                      </a:cubicBezTo>
                      <a:cubicBezTo>
                        <a:pt x="0" y="6"/>
                        <a:pt x="0" y="1"/>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50" name="Freeform 37"/>
                <p:cNvSpPr>
                  <a:spLocks noEditPoints="1"/>
                </p:cNvSpPr>
                <p:nvPr/>
              </p:nvSpPr>
              <p:spPr bwMode="auto">
                <a:xfrm>
                  <a:off x="1960" y="1742"/>
                  <a:ext cx="2" cy="47"/>
                </a:xfrm>
                <a:custGeom>
                  <a:avLst/>
                  <a:gdLst>
                    <a:gd name="T0" fmla="*/ 2147483647 w 1"/>
                    <a:gd name="T1" fmla="*/ 2147483647 h 24"/>
                    <a:gd name="T2" fmla="*/ 2147483647 w 1"/>
                    <a:gd name="T3" fmla="*/ 2147483647 h 24"/>
                    <a:gd name="T4" fmla="*/ 2147483647 w 1"/>
                    <a:gd name="T5" fmla="*/ 2147483647 h 24"/>
                    <a:gd name="T6" fmla="*/ 0 w 1"/>
                    <a:gd name="T7" fmla="*/ 2147483647 h 24"/>
                    <a:gd name="T8" fmla="*/ 0 w 1"/>
                    <a:gd name="T9" fmla="*/ 2147483647 h 24"/>
                    <a:gd name="T10" fmla="*/ 0 w 1"/>
                    <a:gd name="T11" fmla="*/ 0 h 24"/>
                    <a:gd name="T12" fmla="*/ 2147483647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2"/>
                      </a:moveTo>
                      <a:cubicBezTo>
                        <a:pt x="1" y="22"/>
                        <a:pt x="1" y="22"/>
                        <a:pt x="1" y="22"/>
                      </a:cubicBezTo>
                      <a:moveTo>
                        <a:pt x="1" y="22"/>
                      </a:moveTo>
                      <a:cubicBezTo>
                        <a:pt x="1" y="24"/>
                        <a:pt x="1" y="24"/>
                        <a:pt x="0" y="24"/>
                      </a:cubicBezTo>
                      <a:cubicBezTo>
                        <a:pt x="0" y="24"/>
                        <a:pt x="0" y="19"/>
                        <a:pt x="0" y="12"/>
                      </a:cubicBezTo>
                      <a:cubicBezTo>
                        <a:pt x="0" y="6"/>
                        <a:pt x="0" y="0"/>
                        <a:pt x="0" y="0"/>
                      </a:cubicBezTo>
                      <a:cubicBezTo>
                        <a:pt x="1" y="0"/>
                        <a:pt x="1" y="1"/>
                        <a:pt x="1" y="3"/>
                      </a:cubicBezTo>
                      <a:cubicBezTo>
                        <a:pt x="1" y="1"/>
                        <a:pt x="1" y="0"/>
                        <a:pt x="0"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51" name="Freeform 38"/>
                <p:cNvSpPr>
                  <a:spLocks/>
                </p:cNvSpPr>
                <p:nvPr/>
              </p:nvSpPr>
              <p:spPr bwMode="auto">
                <a:xfrm>
                  <a:off x="1960"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52" name="Freeform 39"/>
                <p:cNvSpPr>
                  <a:spLocks/>
                </p:cNvSpPr>
                <p:nvPr/>
              </p:nvSpPr>
              <p:spPr bwMode="auto">
                <a:xfrm>
                  <a:off x="1917"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3" name="Freeform 40"/>
                <p:cNvSpPr>
                  <a:spLocks/>
                </p:cNvSpPr>
                <p:nvPr/>
              </p:nvSpPr>
              <p:spPr bwMode="auto">
                <a:xfrm>
                  <a:off x="1919"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4" name="Freeform 41"/>
                <p:cNvSpPr>
                  <a:spLocks/>
                </p:cNvSpPr>
                <p:nvPr/>
              </p:nvSpPr>
              <p:spPr bwMode="auto">
                <a:xfrm>
                  <a:off x="1880" y="1816"/>
                  <a:ext cx="111"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1"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5" name="Freeform 42"/>
                <p:cNvSpPr>
                  <a:spLocks noEditPoints="1"/>
                </p:cNvSpPr>
                <p:nvPr/>
              </p:nvSpPr>
              <p:spPr bwMode="auto">
                <a:xfrm>
                  <a:off x="1887" y="1824"/>
                  <a:ext cx="32"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8" y="10"/>
                      </a:lnTo>
                      <a:lnTo>
                        <a:pt x="0" y="10"/>
                      </a:lnTo>
                      <a:lnTo>
                        <a:pt x="8"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6" name="Freeform 43"/>
                <p:cNvSpPr>
                  <a:spLocks noEditPoints="1"/>
                </p:cNvSpPr>
                <p:nvPr/>
              </p:nvSpPr>
              <p:spPr bwMode="auto">
                <a:xfrm>
                  <a:off x="1897" y="1820"/>
                  <a:ext cx="28"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7" name="Freeform 44"/>
                <p:cNvSpPr>
                  <a:spLocks/>
                </p:cNvSpPr>
                <p:nvPr/>
              </p:nvSpPr>
              <p:spPr bwMode="auto">
                <a:xfrm>
                  <a:off x="1983"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58" name="Freeform 45"/>
                <p:cNvSpPr>
                  <a:spLocks/>
                </p:cNvSpPr>
                <p:nvPr/>
              </p:nvSpPr>
              <p:spPr bwMode="auto">
                <a:xfrm>
                  <a:off x="1989"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3"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59" name="Freeform 46"/>
                <p:cNvSpPr>
                  <a:spLocks noEditPoints="1"/>
                </p:cNvSpPr>
                <p:nvPr/>
              </p:nvSpPr>
              <p:spPr bwMode="auto">
                <a:xfrm>
                  <a:off x="1989"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60" name="Freeform 47"/>
                <p:cNvSpPr>
                  <a:spLocks/>
                </p:cNvSpPr>
                <p:nvPr/>
              </p:nvSpPr>
              <p:spPr bwMode="auto">
                <a:xfrm>
                  <a:off x="1991"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61" name="Freeform 48"/>
                <p:cNvSpPr>
                  <a:spLocks/>
                </p:cNvSpPr>
                <p:nvPr/>
              </p:nvSpPr>
              <p:spPr bwMode="auto">
                <a:xfrm>
                  <a:off x="1878" y="1816"/>
                  <a:ext cx="9"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2" name="Freeform 49"/>
                <p:cNvSpPr>
                  <a:spLocks/>
                </p:cNvSpPr>
                <p:nvPr/>
              </p:nvSpPr>
              <p:spPr bwMode="auto">
                <a:xfrm>
                  <a:off x="1880" y="1816"/>
                  <a:ext cx="7"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3" name="Freeform 50"/>
                <p:cNvSpPr>
                  <a:spLocks/>
                </p:cNvSpPr>
                <p:nvPr/>
              </p:nvSpPr>
              <p:spPr bwMode="auto">
                <a:xfrm>
                  <a:off x="1927" y="1789"/>
                  <a:ext cx="25"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3"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3"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64" name="Freeform 51"/>
                <p:cNvSpPr>
                  <a:spLocks/>
                </p:cNvSpPr>
                <p:nvPr/>
              </p:nvSpPr>
              <p:spPr bwMode="auto">
                <a:xfrm>
                  <a:off x="3773"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5" name="Freeform 52"/>
                <p:cNvSpPr>
                  <a:spLocks noEditPoints="1"/>
                </p:cNvSpPr>
                <p:nvPr/>
              </p:nvSpPr>
              <p:spPr bwMode="auto">
                <a:xfrm>
                  <a:off x="3775" y="1746"/>
                  <a:ext cx="12"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6" name="Freeform 53"/>
                <p:cNvSpPr>
                  <a:spLocks noEditPoints="1"/>
                </p:cNvSpPr>
                <p:nvPr/>
              </p:nvSpPr>
              <p:spPr bwMode="auto">
                <a:xfrm>
                  <a:off x="3779" y="1744"/>
                  <a:ext cx="10"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0"/>
                      </a:moveTo>
                      <a:lnTo>
                        <a:pt x="3" y="4"/>
                      </a:lnTo>
                      <a:lnTo>
                        <a:pt x="5" y="4"/>
                      </a:lnTo>
                      <a:lnTo>
                        <a:pt x="3" y="5"/>
                      </a:lnTo>
                      <a:lnTo>
                        <a:pt x="2" y="9"/>
                      </a:lnTo>
                      <a:lnTo>
                        <a:pt x="2" y="5"/>
                      </a:lnTo>
                      <a:lnTo>
                        <a:pt x="0" y="4"/>
                      </a:lnTo>
                      <a:lnTo>
                        <a:pt x="2" y="4"/>
                      </a:lnTo>
                      <a:lnTo>
                        <a:pt x="2"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7" name="Freeform 54"/>
                <p:cNvSpPr>
                  <a:spLocks/>
                </p:cNvSpPr>
                <p:nvPr/>
              </p:nvSpPr>
              <p:spPr bwMode="auto">
                <a:xfrm>
                  <a:off x="3810"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0"/>
                      </a:moveTo>
                      <a:cubicBezTo>
                        <a:pt x="0" y="9"/>
                        <a:pt x="1" y="19"/>
                        <a:pt x="2" y="24"/>
                      </a:cubicBezTo>
                      <a:cubicBezTo>
                        <a:pt x="1" y="23"/>
                        <a:pt x="1" y="2"/>
                        <a:pt x="2"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68" name="Freeform 55"/>
                <p:cNvSpPr>
                  <a:spLocks/>
                </p:cNvSpPr>
                <p:nvPr/>
              </p:nvSpPr>
              <p:spPr bwMode="auto">
                <a:xfrm>
                  <a:off x="3812" y="1742"/>
                  <a:ext cx="4" cy="47"/>
                </a:xfrm>
                <a:custGeom>
                  <a:avLst/>
                  <a:gdLst>
                    <a:gd name="T0" fmla="*/ 2147483647 w 2"/>
                    <a:gd name="T1" fmla="*/ 0 h 24"/>
                    <a:gd name="T2" fmla="*/ 2147483647 w 2"/>
                    <a:gd name="T3" fmla="*/ 2147483647 h 24"/>
                    <a:gd name="T4" fmla="*/ 2147483647 w 2"/>
                    <a:gd name="T5" fmla="*/ 2147483647 h 24"/>
                    <a:gd name="T6" fmla="*/ 2147483647 w 2"/>
                    <a:gd name="T7" fmla="*/ 2147483647 h 24"/>
                    <a:gd name="T8" fmla="*/ 2147483647 w 2"/>
                    <a:gd name="T9" fmla="*/ 2147483647 h 24"/>
                    <a:gd name="T10" fmla="*/ 2147483647 w 2"/>
                    <a:gd name="T11" fmla="*/ 2147483647 h 24"/>
                    <a:gd name="T12" fmla="*/ 0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1" y="0"/>
                      </a:moveTo>
                      <a:cubicBezTo>
                        <a:pt x="2" y="0"/>
                        <a:pt x="2" y="1"/>
                        <a:pt x="2" y="3"/>
                      </a:cubicBezTo>
                      <a:lnTo>
                        <a:pt x="1" y="4"/>
                      </a:lnTo>
                      <a:cubicBezTo>
                        <a:pt x="1" y="10"/>
                        <a:pt x="1" y="16"/>
                        <a:pt x="1" y="22"/>
                      </a:cubicBezTo>
                      <a:lnTo>
                        <a:pt x="2" y="22"/>
                      </a:lnTo>
                      <a:cubicBezTo>
                        <a:pt x="2" y="24"/>
                        <a:pt x="1" y="24"/>
                        <a:pt x="1" y="24"/>
                      </a:cubicBezTo>
                      <a:cubicBezTo>
                        <a:pt x="1" y="24"/>
                        <a:pt x="0" y="19"/>
                        <a:pt x="0" y="13"/>
                      </a:cubicBezTo>
                      <a:cubicBezTo>
                        <a:pt x="1" y="6"/>
                        <a:pt x="1" y="1"/>
                        <a:pt x="1"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69" name="Freeform 56"/>
                <p:cNvSpPr>
                  <a:spLocks noEditPoints="1"/>
                </p:cNvSpPr>
                <p:nvPr/>
              </p:nvSpPr>
              <p:spPr bwMode="auto">
                <a:xfrm>
                  <a:off x="3812" y="1742"/>
                  <a:ext cx="4" cy="47"/>
                </a:xfrm>
                <a:custGeom>
                  <a:avLst/>
                  <a:gdLst>
                    <a:gd name="T0" fmla="*/ 2147483647 w 2"/>
                    <a:gd name="T1" fmla="*/ 2147483647 h 24"/>
                    <a:gd name="T2" fmla="*/ 2147483647 w 2"/>
                    <a:gd name="T3" fmla="*/ 2147483647 h 24"/>
                    <a:gd name="T4" fmla="*/ 2147483647 w 2"/>
                    <a:gd name="T5" fmla="*/ 2147483647 h 24"/>
                    <a:gd name="T6" fmla="*/ 2147483647 w 2"/>
                    <a:gd name="T7" fmla="*/ 2147483647 h 24"/>
                    <a:gd name="T8" fmla="*/ 0 w 2"/>
                    <a:gd name="T9" fmla="*/ 2147483647 h 24"/>
                    <a:gd name="T10" fmla="*/ 2147483647 w 2"/>
                    <a:gd name="T11" fmla="*/ 0 h 24"/>
                    <a:gd name="T12" fmla="*/ 2147483647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2" y="22"/>
                      </a:moveTo>
                      <a:cubicBezTo>
                        <a:pt x="2" y="22"/>
                        <a:pt x="2" y="22"/>
                        <a:pt x="2" y="22"/>
                      </a:cubicBezTo>
                      <a:moveTo>
                        <a:pt x="2" y="22"/>
                      </a:moveTo>
                      <a:cubicBezTo>
                        <a:pt x="2" y="24"/>
                        <a:pt x="1" y="24"/>
                        <a:pt x="1" y="24"/>
                      </a:cubicBezTo>
                      <a:cubicBezTo>
                        <a:pt x="1" y="24"/>
                        <a:pt x="0" y="19"/>
                        <a:pt x="0" y="12"/>
                      </a:cubicBezTo>
                      <a:cubicBezTo>
                        <a:pt x="0" y="6"/>
                        <a:pt x="1" y="0"/>
                        <a:pt x="1" y="0"/>
                      </a:cubicBezTo>
                      <a:cubicBezTo>
                        <a:pt x="1" y="0"/>
                        <a:pt x="2" y="1"/>
                        <a:pt x="2" y="3"/>
                      </a:cubicBezTo>
                      <a:cubicBezTo>
                        <a:pt x="2" y="1"/>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70" name="Freeform 57"/>
                <p:cNvSpPr>
                  <a:spLocks/>
                </p:cNvSpPr>
                <p:nvPr/>
              </p:nvSpPr>
              <p:spPr bwMode="auto">
                <a:xfrm>
                  <a:off x="3814"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71" name="Freeform 58"/>
                <p:cNvSpPr>
                  <a:spLocks/>
                </p:cNvSpPr>
                <p:nvPr/>
              </p:nvSpPr>
              <p:spPr bwMode="auto">
                <a:xfrm>
                  <a:off x="3771"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2" name="Freeform 59"/>
                <p:cNvSpPr>
                  <a:spLocks/>
                </p:cNvSpPr>
                <p:nvPr/>
              </p:nvSpPr>
              <p:spPr bwMode="auto">
                <a:xfrm>
                  <a:off x="3773"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3" name="Freeform 60"/>
                <p:cNvSpPr>
                  <a:spLocks/>
                </p:cNvSpPr>
                <p:nvPr/>
              </p:nvSpPr>
              <p:spPr bwMode="auto">
                <a:xfrm>
                  <a:off x="3734" y="1816"/>
                  <a:ext cx="112"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0"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4" name="Freeform 61"/>
                <p:cNvSpPr>
                  <a:spLocks noEditPoints="1"/>
                </p:cNvSpPr>
                <p:nvPr/>
              </p:nvSpPr>
              <p:spPr bwMode="auto">
                <a:xfrm>
                  <a:off x="3742" y="1824"/>
                  <a:ext cx="31"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7" y="10"/>
                      </a:lnTo>
                      <a:lnTo>
                        <a:pt x="0" y="10"/>
                      </a:lnTo>
                      <a:lnTo>
                        <a:pt x="7"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5" name="Freeform 62"/>
                <p:cNvSpPr>
                  <a:spLocks noEditPoints="1"/>
                </p:cNvSpPr>
                <p:nvPr/>
              </p:nvSpPr>
              <p:spPr bwMode="auto">
                <a:xfrm>
                  <a:off x="3752" y="1820"/>
                  <a:ext cx="27"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6" name="Freeform 63"/>
                <p:cNvSpPr>
                  <a:spLocks/>
                </p:cNvSpPr>
                <p:nvPr/>
              </p:nvSpPr>
              <p:spPr bwMode="auto">
                <a:xfrm>
                  <a:off x="3838"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77" name="Freeform 64"/>
                <p:cNvSpPr>
                  <a:spLocks/>
                </p:cNvSpPr>
                <p:nvPr/>
              </p:nvSpPr>
              <p:spPr bwMode="auto">
                <a:xfrm>
                  <a:off x="3844"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2"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78" name="Freeform 65"/>
                <p:cNvSpPr>
                  <a:spLocks noEditPoints="1"/>
                </p:cNvSpPr>
                <p:nvPr/>
              </p:nvSpPr>
              <p:spPr bwMode="auto">
                <a:xfrm>
                  <a:off x="3844"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79" name="Freeform 66"/>
                <p:cNvSpPr>
                  <a:spLocks/>
                </p:cNvSpPr>
                <p:nvPr/>
              </p:nvSpPr>
              <p:spPr bwMode="auto">
                <a:xfrm>
                  <a:off x="3846"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80" name="Freeform 67"/>
                <p:cNvSpPr>
                  <a:spLocks/>
                </p:cNvSpPr>
                <p:nvPr/>
              </p:nvSpPr>
              <p:spPr bwMode="auto">
                <a:xfrm>
                  <a:off x="3730" y="1816"/>
                  <a:ext cx="12" cy="88"/>
                </a:xfrm>
                <a:custGeom>
                  <a:avLst/>
                  <a:gdLst>
                    <a:gd name="T0" fmla="*/ 2147483647 w 6"/>
                    <a:gd name="T1" fmla="*/ 0 h 45"/>
                    <a:gd name="T2" fmla="*/ 2147483647 w 6"/>
                    <a:gd name="T3" fmla="*/ 2147483647 h 45"/>
                    <a:gd name="T4" fmla="*/ 2147483647 w 6"/>
                    <a:gd name="T5" fmla="*/ 2147483647 h 45"/>
                    <a:gd name="T6" fmla="*/ 2147483647 w 6"/>
                    <a:gd name="T7" fmla="*/ 0 h 45"/>
                    <a:gd name="T8" fmla="*/ 2147483647 w 6"/>
                    <a:gd name="T9" fmla="*/ 0 h 45"/>
                    <a:gd name="T10" fmla="*/ 0 60000 65536"/>
                    <a:gd name="T11" fmla="*/ 0 60000 65536"/>
                    <a:gd name="T12" fmla="*/ 0 60000 65536"/>
                    <a:gd name="T13" fmla="*/ 0 60000 65536"/>
                    <a:gd name="T14" fmla="*/ 0 60000 65536"/>
                    <a:gd name="T15" fmla="*/ 0 w 6"/>
                    <a:gd name="T16" fmla="*/ 0 h 45"/>
                    <a:gd name="T17" fmla="*/ 6 w 6"/>
                    <a:gd name="T18" fmla="*/ 45 h 45"/>
                  </a:gdLst>
                  <a:ahLst/>
                  <a:cxnLst>
                    <a:cxn ang="T10">
                      <a:pos x="T0" y="T1"/>
                    </a:cxn>
                    <a:cxn ang="T11">
                      <a:pos x="T2" y="T3"/>
                    </a:cxn>
                    <a:cxn ang="T12">
                      <a:pos x="T4" y="T5"/>
                    </a:cxn>
                    <a:cxn ang="T13">
                      <a:pos x="T6" y="T7"/>
                    </a:cxn>
                    <a:cxn ang="T14">
                      <a:pos x="T8" y="T9"/>
                    </a:cxn>
                  </a:cxnLst>
                  <a:rect l="T15" t="T16" r="T17" b="T18"/>
                  <a:pathLst>
                    <a:path w="6" h="45">
                      <a:moveTo>
                        <a:pt x="3" y="0"/>
                      </a:moveTo>
                      <a:cubicBezTo>
                        <a:pt x="0" y="17"/>
                        <a:pt x="1" y="35"/>
                        <a:pt x="4" y="45"/>
                      </a:cubicBezTo>
                      <a:lnTo>
                        <a:pt x="6"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81" name="Freeform 68"/>
                <p:cNvSpPr>
                  <a:spLocks/>
                </p:cNvSpPr>
                <p:nvPr/>
              </p:nvSpPr>
              <p:spPr bwMode="auto">
                <a:xfrm>
                  <a:off x="3734" y="1816"/>
                  <a:ext cx="8"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82" name="Freeform 69"/>
                <p:cNvSpPr>
                  <a:spLocks/>
                </p:cNvSpPr>
                <p:nvPr/>
              </p:nvSpPr>
              <p:spPr bwMode="auto">
                <a:xfrm>
                  <a:off x="3781" y="1789"/>
                  <a:ext cx="26"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2"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2"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3119" name="AutoShape 70"/>
              <p:cNvSpPr>
                <a:spLocks noChangeArrowheads="1"/>
              </p:cNvSpPr>
              <p:nvPr/>
            </p:nvSpPr>
            <p:spPr bwMode="auto">
              <a:xfrm>
                <a:off x="690" y="1008"/>
                <a:ext cx="3024" cy="1488"/>
              </a:xfrm>
              <a:prstGeom prst="roundRect">
                <a:avLst>
                  <a:gd name="adj" fmla="val 5981"/>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US" sz="2000">
                  <a:latin typeface=".VnTime" pitchFamily="34" charset="0"/>
                  <a:cs typeface="Arial" charset="0"/>
                </a:endParaRPr>
              </a:p>
            </p:txBody>
          </p:sp>
        </p:grpSp>
        <p:graphicFrame>
          <p:nvGraphicFramePr>
            <p:cNvPr id="3074" name="Object 2"/>
            <p:cNvGraphicFramePr>
              <a:graphicFrameLocks noChangeAspect="1"/>
            </p:cNvGraphicFramePr>
            <p:nvPr/>
          </p:nvGraphicFramePr>
          <p:xfrm>
            <a:off x="1734" y="-370"/>
            <a:ext cx="116" cy="1064"/>
          </p:xfrm>
          <a:graphic>
            <a:graphicData uri="http://schemas.openxmlformats.org/presentationml/2006/ole">
              <mc:AlternateContent xmlns:mc="http://schemas.openxmlformats.org/markup-compatibility/2006">
                <mc:Choice xmlns:v="urn:schemas-microsoft-com:vml" Requires="v">
                  <p:oleObj spid="_x0000_s3205" name="CorelDRAW" r:id="rId3" imgW="655320" imgH="5279136" progId="CorelDRAW.Graphic.11">
                    <p:embed/>
                  </p:oleObj>
                </mc:Choice>
                <mc:Fallback>
                  <p:oleObj name="CorelDRAW" r:id="rId3" imgW="655320" imgH="5279136" progId="CorelDRAW.Graphic.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4" y="-370"/>
                          <a:ext cx="116" cy="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91" name="Text Box 72"/>
          <p:cNvSpPr txBox="1">
            <a:spLocks noChangeArrowheads="1"/>
          </p:cNvSpPr>
          <p:nvPr/>
        </p:nvSpPr>
        <p:spPr bwMode="auto">
          <a:xfrm>
            <a:off x="939800" y="2025650"/>
            <a:ext cx="7250113" cy="823913"/>
          </a:xfrm>
          <a:prstGeom prst="rect">
            <a:avLst/>
          </a:prstGeom>
          <a:noFill/>
          <a:ln>
            <a:noFill/>
          </a:ln>
          <a:extLst/>
        </p:spPr>
        <p:txBody>
          <a:bodyPr>
            <a:spAutoFit/>
          </a:bodyPr>
          <a:lstStyle/>
          <a:p>
            <a:pPr algn="ctr">
              <a:defRPr/>
            </a:pPr>
            <a:r>
              <a:rPr lang="en-US" sz="4800" b="1">
                <a:solidFill>
                  <a:srgbClr val="0000FF"/>
                </a:solidFill>
                <a:effectLst>
                  <a:outerShdw blurRad="38100" dist="38100" dir="2700000" algn="tl">
                    <a:srgbClr val="C0C0C0"/>
                  </a:outerShdw>
                </a:effectLst>
                <a:latin typeface="Times New Roman" pitchFamily="18" charset="0"/>
                <a:cs typeface="Times New Roman" pitchFamily="18" charset="0"/>
              </a:rPr>
              <a:t>BỘ CÂU HỎI SỐ 2</a:t>
            </a:r>
            <a:endParaRPr lang="en-US" sz="4800" b="1">
              <a:solidFill>
                <a:srgbClr val="0000FF"/>
              </a:solidFill>
              <a:latin typeface="Times New Roman" pitchFamily="18" charset="0"/>
              <a:cs typeface="Times New Roman" pitchFamily="18" charset="0"/>
            </a:endParaRPr>
          </a:p>
        </p:txBody>
      </p:sp>
      <p:grpSp>
        <p:nvGrpSpPr>
          <p:cNvPr id="3077" name="Group 73"/>
          <p:cNvGrpSpPr>
            <a:grpSpLocks/>
          </p:cNvGrpSpPr>
          <p:nvPr/>
        </p:nvGrpSpPr>
        <p:grpSpPr bwMode="auto">
          <a:xfrm>
            <a:off x="3611563" y="533400"/>
            <a:ext cx="4313237" cy="1173163"/>
            <a:chOff x="2012" y="634"/>
            <a:chExt cx="1048" cy="272"/>
          </a:xfrm>
        </p:grpSpPr>
        <p:grpSp>
          <p:nvGrpSpPr>
            <p:cNvPr id="3084" name="Group 74"/>
            <p:cNvGrpSpPr>
              <a:grpSpLocks/>
            </p:cNvGrpSpPr>
            <p:nvPr/>
          </p:nvGrpSpPr>
          <p:grpSpPr bwMode="auto">
            <a:xfrm>
              <a:off x="2012" y="634"/>
              <a:ext cx="1048" cy="272"/>
              <a:chOff x="2653" y="1519"/>
              <a:chExt cx="1048" cy="272"/>
            </a:xfrm>
          </p:grpSpPr>
          <p:sp>
            <p:nvSpPr>
              <p:cNvPr id="3086" name="Freeform 75"/>
              <p:cNvSpPr>
                <a:spLocks noEditPoints="1"/>
              </p:cNvSpPr>
              <p:nvPr/>
            </p:nvSpPr>
            <p:spPr bwMode="auto">
              <a:xfrm>
                <a:off x="2653" y="1519"/>
                <a:ext cx="1048" cy="201"/>
              </a:xfrm>
              <a:custGeom>
                <a:avLst/>
                <a:gdLst>
                  <a:gd name="T0" fmla="*/ 2147483647 w 535"/>
                  <a:gd name="T1" fmla="*/ 0 h 103"/>
                  <a:gd name="T2" fmla="*/ 2147483647 w 535"/>
                  <a:gd name="T3" fmla="*/ 0 h 103"/>
                  <a:gd name="T4" fmla="*/ 2147483647 w 535"/>
                  <a:gd name="T5" fmla="*/ 2147483647 h 103"/>
                  <a:gd name="T6" fmla="*/ 2147483647 w 535"/>
                  <a:gd name="T7" fmla="*/ 2147483647 h 103"/>
                  <a:gd name="T8" fmla="*/ 2147483647 w 535"/>
                  <a:gd name="T9" fmla="*/ 2147483647 h 103"/>
                  <a:gd name="T10" fmla="*/ 2147483647 w 535"/>
                  <a:gd name="T11" fmla="*/ 2147483647 h 103"/>
                  <a:gd name="T12" fmla="*/ 0 w 535"/>
                  <a:gd name="T13" fmla="*/ 2147483647 h 103"/>
                  <a:gd name="T14" fmla="*/ 0 w 535"/>
                  <a:gd name="T15" fmla="*/ 2147483647 h 103"/>
                  <a:gd name="T16" fmla="*/ 2147483647 w 535"/>
                  <a:gd name="T17" fmla="*/ 0 h 103"/>
                  <a:gd name="T18" fmla="*/ 2147483647 w 535"/>
                  <a:gd name="T19" fmla="*/ 2147483647 h 103"/>
                  <a:gd name="T20" fmla="*/ 2147483647 w 535"/>
                  <a:gd name="T21" fmla="*/ 2147483647 h 103"/>
                  <a:gd name="T22" fmla="*/ 2147483647 w 535"/>
                  <a:gd name="T23" fmla="*/ 2147483647 h 103"/>
                  <a:gd name="T24" fmla="*/ 2147483647 w 535"/>
                  <a:gd name="T25" fmla="*/ 2147483647 h 103"/>
                  <a:gd name="T26" fmla="*/ 2147483647 w 535"/>
                  <a:gd name="T27" fmla="*/ 2147483647 h 103"/>
                  <a:gd name="T28" fmla="*/ 2147483647 w 535"/>
                  <a:gd name="T29" fmla="*/ 2147483647 h 103"/>
                  <a:gd name="T30" fmla="*/ 2147483647 w 535"/>
                  <a:gd name="T31" fmla="*/ 2147483647 h 103"/>
                  <a:gd name="T32" fmla="*/ 2147483647 w 535"/>
                  <a:gd name="T33" fmla="*/ 2147483647 h 103"/>
                  <a:gd name="T34" fmla="*/ 2147483647 w 535"/>
                  <a:gd name="T35" fmla="*/ 2147483647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5"/>
                  <a:gd name="T55" fmla="*/ 0 h 103"/>
                  <a:gd name="T56" fmla="*/ 535 w 535"/>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5" h="103">
                    <a:moveTo>
                      <a:pt x="21" y="0"/>
                    </a:moveTo>
                    <a:lnTo>
                      <a:pt x="514" y="0"/>
                    </a:lnTo>
                    <a:cubicBezTo>
                      <a:pt x="526" y="0"/>
                      <a:pt x="535" y="4"/>
                      <a:pt x="535" y="9"/>
                    </a:cubicBezTo>
                    <a:lnTo>
                      <a:pt x="535" y="94"/>
                    </a:lnTo>
                    <a:cubicBezTo>
                      <a:pt x="535" y="99"/>
                      <a:pt x="526" y="103"/>
                      <a:pt x="514" y="103"/>
                    </a:cubicBezTo>
                    <a:lnTo>
                      <a:pt x="21" y="103"/>
                    </a:lnTo>
                    <a:cubicBezTo>
                      <a:pt x="9" y="103"/>
                      <a:pt x="0" y="99"/>
                      <a:pt x="0" y="94"/>
                    </a:cubicBezTo>
                    <a:lnTo>
                      <a:pt x="0" y="9"/>
                    </a:lnTo>
                    <a:cubicBezTo>
                      <a:pt x="0" y="4"/>
                      <a:pt x="9" y="0"/>
                      <a:pt x="21" y="0"/>
                    </a:cubicBezTo>
                    <a:close/>
                    <a:moveTo>
                      <a:pt x="24" y="4"/>
                    </a:moveTo>
                    <a:lnTo>
                      <a:pt x="511" y="4"/>
                    </a:lnTo>
                    <a:cubicBezTo>
                      <a:pt x="518" y="4"/>
                      <a:pt x="524" y="7"/>
                      <a:pt x="524" y="10"/>
                    </a:cubicBezTo>
                    <a:lnTo>
                      <a:pt x="524" y="94"/>
                    </a:lnTo>
                    <a:cubicBezTo>
                      <a:pt x="524" y="97"/>
                      <a:pt x="518" y="99"/>
                      <a:pt x="511" y="99"/>
                    </a:cubicBezTo>
                    <a:lnTo>
                      <a:pt x="24" y="99"/>
                    </a:lnTo>
                    <a:cubicBezTo>
                      <a:pt x="17" y="99"/>
                      <a:pt x="11" y="97"/>
                      <a:pt x="11" y="94"/>
                    </a:cubicBezTo>
                    <a:lnTo>
                      <a:pt x="11" y="10"/>
                    </a:lnTo>
                    <a:cubicBezTo>
                      <a:pt x="11" y="7"/>
                      <a:pt x="17" y="4"/>
                      <a:pt x="24" y="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087" name="Freeform 76"/>
              <p:cNvSpPr>
                <a:spLocks noEditPoints="1"/>
              </p:cNvSpPr>
              <p:nvPr/>
            </p:nvSpPr>
            <p:spPr bwMode="auto">
              <a:xfrm>
                <a:off x="2675" y="1526"/>
                <a:ext cx="1004" cy="186"/>
              </a:xfrm>
              <a:custGeom>
                <a:avLst/>
                <a:gdLst>
                  <a:gd name="T0" fmla="*/ 2147483647 w 513"/>
                  <a:gd name="T1" fmla="*/ 0 h 95"/>
                  <a:gd name="T2" fmla="*/ 2147483647 w 513"/>
                  <a:gd name="T3" fmla="*/ 0 h 95"/>
                  <a:gd name="T4" fmla="*/ 2147483647 w 513"/>
                  <a:gd name="T5" fmla="*/ 2147483647 h 95"/>
                  <a:gd name="T6" fmla="*/ 2147483647 w 513"/>
                  <a:gd name="T7" fmla="*/ 2147483647 h 95"/>
                  <a:gd name="T8" fmla="*/ 2147483647 w 513"/>
                  <a:gd name="T9" fmla="*/ 2147483647 h 95"/>
                  <a:gd name="T10" fmla="*/ 2147483647 w 513"/>
                  <a:gd name="T11" fmla="*/ 2147483647 h 95"/>
                  <a:gd name="T12" fmla="*/ 0 w 513"/>
                  <a:gd name="T13" fmla="*/ 2147483647 h 95"/>
                  <a:gd name="T14" fmla="*/ 0 w 513"/>
                  <a:gd name="T15" fmla="*/ 2147483647 h 95"/>
                  <a:gd name="T16" fmla="*/ 2147483647 w 513"/>
                  <a:gd name="T17" fmla="*/ 0 h 95"/>
                  <a:gd name="T18" fmla="*/ 2147483647 w 513"/>
                  <a:gd name="T19" fmla="*/ 0 h 95"/>
                  <a:gd name="T20" fmla="*/ 2147483647 w 513"/>
                  <a:gd name="T21" fmla="*/ 0 h 95"/>
                  <a:gd name="T22" fmla="*/ 2147483647 w 513"/>
                  <a:gd name="T23" fmla="*/ 2147483647 h 95"/>
                  <a:gd name="T24" fmla="*/ 2147483647 w 513"/>
                  <a:gd name="T25" fmla="*/ 2147483647 h 95"/>
                  <a:gd name="T26" fmla="*/ 2147483647 w 513"/>
                  <a:gd name="T27" fmla="*/ 2147483647 h 95"/>
                  <a:gd name="T28" fmla="*/ 2147483647 w 513"/>
                  <a:gd name="T29" fmla="*/ 2147483647 h 95"/>
                  <a:gd name="T30" fmla="*/ 0 w 513"/>
                  <a:gd name="T31" fmla="*/ 2147483647 h 95"/>
                  <a:gd name="T32" fmla="*/ 0 w 513"/>
                  <a:gd name="T33" fmla="*/ 2147483647 h 95"/>
                  <a:gd name="T34" fmla="*/ 2147483647 w 513"/>
                  <a:gd name="T35" fmla="*/ 0 h 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13"/>
                  <a:gd name="T55" fmla="*/ 0 h 95"/>
                  <a:gd name="T56" fmla="*/ 513 w 513"/>
                  <a:gd name="T57" fmla="*/ 95 h 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13" h="95">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088" name="Freeform 77"/>
              <p:cNvSpPr>
                <a:spLocks noEditPoints="1"/>
              </p:cNvSpPr>
              <p:nvPr/>
            </p:nvSpPr>
            <p:spPr bwMode="auto">
              <a:xfrm>
                <a:off x="2659" y="1522"/>
                <a:ext cx="1036" cy="196"/>
              </a:xfrm>
              <a:custGeom>
                <a:avLst/>
                <a:gdLst>
                  <a:gd name="T0" fmla="*/ 2147483647 w 529"/>
                  <a:gd name="T1" fmla="*/ 0 h 100"/>
                  <a:gd name="T2" fmla="*/ 2147483647 w 529"/>
                  <a:gd name="T3" fmla="*/ 0 h 100"/>
                  <a:gd name="T4" fmla="*/ 2147483647 w 529"/>
                  <a:gd name="T5" fmla="*/ 2147483647 h 100"/>
                  <a:gd name="T6" fmla="*/ 2147483647 w 529"/>
                  <a:gd name="T7" fmla="*/ 2147483647 h 100"/>
                  <a:gd name="T8" fmla="*/ 2147483647 w 529"/>
                  <a:gd name="T9" fmla="*/ 2147483647 h 100"/>
                  <a:gd name="T10" fmla="*/ 2147483647 w 529"/>
                  <a:gd name="T11" fmla="*/ 2147483647 h 100"/>
                  <a:gd name="T12" fmla="*/ 0 w 529"/>
                  <a:gd name="T13" fmla="*/ 2147483647 h 100"/>
                  <a:gd name="T14" fmla="*/ 0 w 529"/>
                  <a:gd name="T15" fmla="*/ 2147483647 h 100"/>
                  <a:gd name="T16" fmla="*/ 2147483647 w 529"/>
                  <a:gd name="T17" fmla="*/ 0 h 100"/>
                  <a:gd name="T18" fmla="*/ 2147483647 w 529"/>
                  <a:gd name="T19" fmla="*/ 2147483647 h 100"/>
                  <a:gd name="T20" fmla="*/ 2147483647 w 529"/>
                  <a:gd name="T21" fmla="*/ 2147483647 h 100"/>
                  <a:gd name="T22" fmla="*/ 2147483647 w 529"/>
                  <a:gd name="T23" fmla="*/ 2147483647 h 100"/>
                  <a:gd name="T24" fmla="*/ 2147483647 w 529"/>
                  <a:gd name="T25" fmla="*/ 2147483647 h 100"/>
                  <a:gd name="T26" fmla="*/ 2147483647 w 529"/>
                  <a:gd name="T27" fmla="*/ 2147483647 h 100"/>
                  <a:gd name="T28" fmla="*/ 2147483647 w 529"/>
                  <a:gd name="T29" fmla="*/ 2147483647 h 100"/>
                  <a:gd name="T30" fmla="*/ 2147483647 w 529"/>
                  <a:gd name="T31" fmla="*/ 2147483647 h 100"/>
                  <a:gd name="T32" fmla="*/ 2147483647 w 529"/>
                  <a:gd name="T33" fmla="*/ 2147483647 h 100"/>
                  <a:gd name="T34" fmla="*/ 2147483647 w 529"/>
                  <a:gd name="T35" fmla="*/ 2147483647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9"/>
                  <a:gd name="T55" fmla="*/ 0 h 100"/>
                  <a:gd name="T56" fmla="*/ 529 w 529"/>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9" h="100">
                    <a:moveTo>
                      <a:pt x="19" y="0"/>
                    </a:moveTo>
                    <a:lnTo>
                      <a:pt x="511" y="0"/>
                    </a:lnTo>
                    <a:cubicBezTo>
                      <a:pt x="521" y="0"/>
                      <a:pt x="529" y="3"/>
                      <a:pt x="529" y="8"/>
                    </a:cubicBezTo>
                    <a:lnTo>
                      <a:pt x="529" y="92"/>
                    </a:lnTo>
                    <a:cubicBezTo>
                      <a:pt x="529" y="96"/>
                      <a:pt x="521" y="100"/>
                      <a:pt x="511" y="100"/>
                    </a:cubicBezTo>
                    <a:lnTo>
                      <a:pt x="19" y="100"/>
                    </a:lnTo>
                    <a:cubicBezTo>
                      <a:pt x="8" y="100"/>
                      <a:pt x="0" y="96"/>
                      <a:pt x="0" y="92"/>
                    </a:cubicBezTo>
                    <a:lnTo>
                      <a:pt x="0" y="8"/>
                    </a:lnTo>
                    <a:cubicBezTo>
                      <a:pt x="0" y="3"/>
                      <a:pt x="8" y="0"/>
                      <a:pt x="19" y="0"/>
                    </a:cubicBezTo>
                    <a:close/>
                    <a:moveTo>
                      <a:pt x="21" y="2"/>
                    </a:moveTo>
                    <a:lnTo>
                      <a:pt x="508" y="2"/>
                    </a:lnTo>
                    <a:cubicBezTo>
                      <a:pt x="515" y="2"/>
                      <a:pt x="521" y="5"/>
                      <a:pt x="521" y="8"/>
                    </a:cubicBezTo>
                    <a:lnTo>
                      <a:pt x="521" y="92"/>
                    </a:lnTo>
                    <a:cubicBezTo>
                      <a:pt x="521" y="95"/>
                      <a:pt x="515" y="97"/>
                      <a:pt x="508" y="97"/>
                    </a:cubicBezTo>
                    <a:lnTo>
                      <a:pt x="21" y="97"/>
                    </a:lnTo>
                    <a:cubicBezTo>
                      <a:pt x="14" y="97"/>
                      <a:pt x="8" y="95"/>
                      <a:pt x="8" y="92"/>
                    </a:cubicBezTo>
                    <a:lnTo>
                      <a:pt x="8" y="8"/>
                    </a:lnTo>
                    <a:cubicBezTo>
                      <a:pt x="8" y="5"/>
                      <a:pt x="14" y="2"/>
                      <a:pt x="21" y="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089" name="Rectangle 78"/>
              <p:cNvSpPr>
                <a:spLocks noChangeArrowheads="1"/>
              </p:cNvSpPr>
              <p:nvPr/>
            </p:nvSpPr>
            <p:spPr bwMode="auto">
              <a:xfrm>
                <a:off x="2659" y="1536"/>
                <a:ext cx="8" cy="16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090" name="Rectangle 79"/>
              <p:cNvSpPr>
                <a:spLocks noChangeArrowheads="1"/>
              </p:cNvSpPr>
              <p:nvPr/>
            </p:nvSpPr>
            <p:spPr bwMode="auto">
              <a:xfrm>
                <a:off x="2696" y="1714"/>
                <a:ext cx="956"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091" name="Rectangle 80"/>
              <p:cNvSpPr>
                <a:spLocks noChangeArrowheads="1"/>
              </p:cNvSpPr>
              <p:nvPr/>
            </p:nvSpPr>
            <p:spPr bwMode="auto">
              <a:xfrm>
                <a:off x="2692" y="1522"/>
                <a:ext cx="970"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092" name="Rectangle 81"/>
              <p:cNvSpPr>
                <a:spLocks noChangeArrowheads="1"/>
              </p:cNvSpPr>
              <p:nvPr/>
            </p:nvSpPr>
            <p:spPr bwMode="auto">
              <a:xfrm>
                <a:off x="3687" y="1536"/>
                <a:ext cx="8"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3093" name="Freeform 82"/>
              <p:cNvSpPr>
                <a:spLocks/>
              </p:cNvSpPr>
              <p:nvPr/>
            </p:nvSpPr>
            <p:spPr bwMode="auto">
              <a:xfrm>
                <a:off x="2659" y="1522"/>
                <a:ext cx="49" cy="14"/>
              </a:xfrm>
              <a:custGeom>
                <a:avLst/>
                <a:gdLst>
                  <a:gd name="T0" fmla="*/ 2147483647 w 25"/>
                  <a:gd name="T1" fmla="*/ 0 h 7"/>
                  <a:gd name="T2" fmla="*/ 0 w 25"/>
                  <a:gd name="T3" fmla="*/ 2147483647 h 7"/>
                  <a:gd name="T4" fmla="*/ 2147483647 w 25"/>
                  <a:gd name="T5" fmla="*/ 2147483647 h 7"/>
                  <a:gd name="T6" fmla="*/ 2147483647 w 25"/>
                  <a:gd name="T7" fmla="*/ 2147483647 h 7"/>
                  <a:gd name="T8" fmla="*/ 2147483647 w 25"/>
                  <a:gd name="T9" fmla="*/ 0 h 7"/>
                  <a:gd name="T10" fmla="*/ 0 60000 65536"/>
                  <a:gd name="T11" fmla="*/ 0 60000 65536"/>
                  <a:gd name="T12" fmla="*/ 0 60000 65536"/>
                  <a:gd name="T13" fmla="*/ 0 60000 65536"/>
                  <a:gd name="T14" fmla="*/ 0 60000 65536"/>
                  <a:gd name="T15" fmla="*/ 0 w 25"/>
                  <a:gd name="T16" fmla="*/ 0 h 7"/>
                  <a:gd name="T17" fmla="*/ 25 w 25"/>
                  <a:gd name="T18" fmla="*/ 7 h 7"/>
                </a:gdLst>
                <a:ahLst/>
                <a:cxnLst>
                  <a:cxn ang="T10">
                    <a:pos x="T0" y="T1"/>
                  </a:cxn>
                  <a:cxn ang="T11">
                    <a:pos x="T2" y="T3"/>
                  </a:cxn>
                  <a:cxn ang="T12">
                    <a:pos x="T4" y="T5"/>
                  </a:cxn>
                  <a:cxn ang="T13">
                    <a:pos x="T6" y="T7"/>
                  </a:cxn>
                  <a:cxn ang="T14">
                    <a:pos x="T8" y="T9"/>
                  </a:cxn>
                </a:cxnLst>
                <a:rect l="T15" t="T16" r="T17" b="T18"/>
                <a:pathLst>
                  <a:path w="25" h="7">
                    <a:moveTo>
                      <a:pt x="17" y="0"/>
                    </a:moveTo>
                    <a:cubicBezTo>
                      <a:pt x="7" y="0"/>
                      <a:pt x="1" y="3"/>
                      <a:pt x="0" y="7"/>
                    </a:cubicBezTo>
                    <a:lnTo>
                      <a:pt x="4" y="7"/>
                    </a:lnTo>
                    <a:cubicBezTo>
                      <a:pt x="4" y="4"/>
                      <a:pt x="9" y="2"/>
                      <a:pt x="17" y="1"/>
                    </a:cubicBezTo>
                    <a:cubicBezTo>
                      <a:pt x="25" y="1"/>
                      <a:pt x="17" y="0"/>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4" name="Freeform 83"/>
              <p:cNvSpPr>
                <a:spLocks/>
              </p:cNvSpPr>
              <p:nvPr/>
            </p:nvSpPr>
            <p:spPr bwMode="auto">
              <a:xfrm>
                <a:off x="3658" y="1522"/>
                <a:ext cx="41" cy="18"/>
              </a:xfrm>
              <a:custGeom>
                <a:avLst/>
                <a:gdLst>
                  <a:gd name="T0" fmla="*/ 0 w 21"/>
                  <a:gd name="T1" fmla="*/ 0 h 9"/>
                  <a:gd name="T2" fmla="*/ 2147483647 w 21"/>
                  <a:gd name="T3" fmla="*/ 2147483647 h 9"/>
                  <a:gd name="T4" fmla="*/ 2147483647 w 21"/>
                  <a:gd name="T5" fmla="*/ 2147483647 h 9"/>
                  <a:gd name="T6" fmla="*/ 2147483647 w 21"/>
                  <a:gd name="T7" fmla="*/ 2147483647 h 9"/>
                  <a:gd name="T8" fmla="*/ 0 w 21"/>
                  <a:gd name="T9" fmla="*/ 0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0"/>
                    </a:moveTo>
                    <a:cubicBezTo>
                      <a:pt x="14" y="0"/>
                      <a:pt x="21" y="5"/>
                      <a:pt x="19" y="8"/>
                    </a:cubicBezTo>
                    <a:lnTo>
                      <a:pt x="15" y="8"/>
                    </a:lnTo>
                    <a:cubicBezTo>
                      <a:pt x="17" y="9"/>
                      <a:pt x="15" y="2"/>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5" name="Freeform 84"/>
              <p:cNvSpPr>
                <a:spLocks/>
              </p:cNvSpPr>
              <p:nvPr/>
            </p:nvSpPr>
            <p:spPr bwMode="auto">
              <a:xfrm>
                <a:off x="3650" y="1703"/>
                <a:ext cx="47" cy="15"/>
              </a:xfrm>
              <a:custGeom>
                <a:avLst/>
                <a:gdLst>
                  <a:gd name="T0" fmla="*/ 2147483647 w 24"/>
                  <a:gd name="T1" fmla="*/ 0 h 8"/>
                  <a:gd name="T2" fmla="*/ 0 w 24"/>
                  <a:gd name="T3" fmla="*/ 2147483647 h 8"/>
                  <a:gd name="T4" fmla="*/ 0 w 24"/>
                  <a:gd name="T5" fmla="*/ 2147483647 h 8"/>
                  <a:gd name="T6" fmla="*/ 2147483647 w 24"/>
                  <a:gd name="T7" fmla="*/ 0 h 8"/>
                  <a:gd name="T8" fmla="*/ 2147483647 w 24"/>
                  <a:gd name="T9" fmla="*/ 0 h 8"/>
                  <a:gd name="T10" fmla="*/ 0 60000 65536"/>
                  <a:gd name="T11" fmla="*/ 0 60000 65536"/>
                  <a:gd name="T12" fmla="*/ 0 60000 65536"/>
                  <a:gd name="T13" fmla="*/ 0 60000 65536"/>
                  <a:gd name="T14" fmla="*/ 0 60000 65536"/>
                  <a:gd name="T15" fmla="*/ 0 w 24"/>
                  <a:gd name="T16" fmla="*/ 0 h 8"/>
                  <a:gd name="T17" fmla="*/ 24 w 24"/>
                  <a:gd name="T18" fmla="*/ 8 h 8"/>
                </a:gdLst>
                <a:ahLst/>
                <a:cxnLst>
                  <a:cxn ang="T10">
                    <a:pos x="T0" y="T1"/>
                  </a:cxn>
                  <a:cxn ang="T11">
                    <a:pos x="T2" y="T3"/>
                  </a:cxn>
                  <a:cxn ang="T12">
                    <a:pos x="T4" y="T5"/>
                  </a:cxn>
                  <a:cxn ang="T13">
                    <a:pos x="T6" y="T7"/>
                  </a:cxn>
                  <a:cxn ang="T14">
                    <a:pos x="T8" y="T9"/>
                  </a:cxn>
                </a:cxnLst>
                <a:rect l="T15" t="T16" r="T17" b="T18"/>
                <a:pathLst>
                  <a:path w="24" h="8">
                    <a:moveTo>
                      <a:pt x="19" y="0"/>
                    </a:moveTo>
                    <a:cubicBezTo>
                      <a:pt x="17" y="4"/>
                      <a:pt x="8" y="6"/>
                      <a:pt x="0" y="6"/>
                    </a:cubicBezTo>
                    <a:lnTo>
                      <a:pt x="0" y="8"/>
                    </a:lnTo>
                    <a:cubicBezTo>
                      <a:pt x="12" y="8"/>
                      <a:pt x="23" y="5"/>
                      <a:pt x="24" y="0"/>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6" name="Freeform 85"/>
              <p:cNvSpPr>
                <a:spLocks/>
              </p:cNvSpPr>
              <p:nvPr/>
            </p:nvSpPr>
            <p:spPr bwMode="auto">
              <a:xfrm>
                <a:off x="2659" y="1705"/>
                <a:ext cx="37" cy="13"/>
              </a:xfrm>
              <a:custGeom>
                <a:avLst/>
                <a:gdLst>
                  <a:gd name="T0" fmla="*/ 0 w 19"/>
                  <a:gd name="T1" fmla="*/ 0 h 7"/>
                  <a:gd name="T2" fmla="*/ 2147483647 w 19"/>
                  <a:gd name="T3" fmla="*/ 2147483647 h 7"/>
                  <a:gd name="T4" fmla="*/ 2147483647 w 19"/>
                  <a:gd name="T5" fmla="*/ 2147483647 h 7"/>
                  <a:gd name="T6" fmla="*/ 2147483647 w 19"/>
                  <a:gd name="T7" fmla="*/ 0 h 7"/>
                  <a:gd name="T8" fmla="*/ 0 w 19"/>
                  <a:gd name="T9" fmla="*/ 0 h 7"/>
                  <a:gd name="T10" fmla="*/ 0 60000 65536"/>
                  <a:gd name="T11" fmla="*/ 0 60000 65536"/>
                  <a:gd name="T12" fmla="*/ 0 60000 65536"/>
                  <a:gd name="T13" fmla="*/ 0 60000 65536"/>
                  <a:gd name="T14" fmla="*/ 0 60000 65536"/>
                  <a:gd name="T15" fmla="*/ 0 w 19"/>
                  <a:gd name="T16" fmla="*/ 0 h 7"/>
                  <a:gd name="T17" fmla="*/ 19 w 19"/>
                  <a:gd name="T18" fmla="*/ 7 h 7"/>
                </a:gdLst>
                <a:ahLst/>
                <a:cxnLst>
                  <a:cxn ang="T10">
                    <a:pos x="T0" y="T1"/>
                  </a:cxn>
                  <a:cxn ang="T11">
                    <a:pos x="T2" y="T3"/>
                  </a:cxn>
                  <a:cxn ang="T12">
                    <a:pos x="T4" y="T5"/>
                  </a:cxn>
                  <a:cxn ang="T13">
                    <a:pos x="T6" y="T7"/>
                  </a:cxn>
                  <a:cxn ang="T14">
                    <a:pos x="T8" y="T9"/>
                  </a:cxn>
                </a:cxnLst>
                <a:rect l="T15" t="T16" r="T17" b="T18"/>
                <a:pathLst>
                  <a:path w="19" h="7">
                    <a:moveTo>
                      <a:pt x="0" y="0"/>
                    </a:moveTo>
                    <a:cubicBezTo>
                      <a:pt x="1" y="4"/>
                      <a:pt x="9" y="7"/>
                      <a:pt x="19" y="7"/>
                    </a:cubicBezTo>
                    <a:lnTo>
                      <a:pt x="19" y="5"/>
                    </a:lnTo>
                    <a:cubicBezTo>
                      <a:pt x="12" y="5"/>
                      <a:pt x="6" y="4"/>
                      <a:pt x="4"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7" name="Freeform 86"/>
              <p:cNvSpPr>
                <a:spLocks/>
              </p:cNvSpPr>
              <p:nvPr/>
            </p:nvSpPr>
            <p:spPr bwMode="auto">
              <a:xfrm>
                <a:off x="3515" y="1744"/>
                <a:ext cx="41" cy="47"/>
              </a:xfrm>
              <a:custGeom>
                <a:avLst/>
                <a:gdLst>
                  <a:gd name="T0" fmla="*/ 0 w 21"/>
                  <a:gd name="T1" fmla="*/ 2147483647 h 24"/>
                  <a:gd name="T2" fmla="*/ 2147483647 w 21"/>
                  <a:gd name="T3" fmla="*/ 2147483647 h 24"/>
                  <a:gd name="T4" fmla="*/ 2147483647 w 21"/>
                  <a:gd name="T5" fmla="*/ 0 h 24"/>
                  <a:gd name="T6" fmla="*/ 0 w 21"/>
                  <a:gd name="T7" fmla="*/ 0 h 24"/>
                  <a:gd name="T8" fmla="*/ 0 w 21"/>
                  <a:gd name="T9" fmla="*/ 2147483647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24"/>
                    </a:moveTo>
                    <a:lnTo>
                      <a:pt x="21" y="24"/>
                    </a:lnTo>
                    <a:lnTo>
                      <a:pt x="21" y="0"/>
                    </a:lnTo>
                    <a:lnTo>
                      <a:pt x="0" y="0"/>
                    </a:lnTo>
                    <a:cubicBezTo>
                      <a:pt x="0" y="8"/>
                      <a:pt x="0" y="16"/>
                      <a:pt x="0"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8" name="Freeform 87"/>
              <p:cNvSpPr>
                <a:spLocks noEditPoints="1"/>
              </p:cNvSpPr>
              <p:nvPr/>
            </p:nvSpPr>
            <p:spPr bwMode="auto">
              <a:xfrm>
                <a:off x="3517" y="1767"/>
                <a:ext cx="11"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3" y="5"/>
                    </a:lnTo>
                    <a:lnTo>
                      <a:pt x="0" y="5"/>
                    </a:lnTo>
                    <a:lnTo>
                      <a:pt x="3"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099" name="Freeform 88"/>
              <p:cNvSpPr>
                <a:spLocks noEditPoints="1"/>
              </p:cNvSpPr>
              <p:nvPr/>
            </p:nvSpPr>
            <p:spPr bwMode="auto">
              <a:xfrm>
                <a:off x="3521" y="1773"/>
                <a:ext cx="9" cy="18"/>
              </a:xfrm>
              <a:custGeom>
                <a:avLst/>
                <a:gdLst>
                  <a:gd name="T0" fmla="*/ 2147483647 w 5"/>
                  <a:gd name="T1" fmla="*/ 2147483647 h 9"/>
                  <a:gd name="T2" fmla="*/ 2147483647 w 5"/>
                  <a:gd name="T3" fmla="*/ 2147483647 h 9"/>
                  <a:gd name="T4" fmla="*/ 2147483647 w 5"/>
                  <a:gd name="T5" fmla="*/ 2147483647 h 9"/>
                  <a:gd name="T6" fmla="*/ 2147483647 w 5"/>
                  <a:gd name="T7" fmla="*/ 2147483647 h 9"/>
                  <a:gd name="T8" fmla="*/ 2147483647 w 5"/>
                  <a:gd name="T9" fmla="*/ 0 h 9"/>
                  <a:gd name="T10" fmla="*/ 2147483647 w 5"/>
                  <a:gd name="T11" fmla="*/ 2147483647 h 9"/>
                  <a:gd name="T12" fmla="*/ 0 w 5"/>
                  <a:gd name="T13" fmla="*/ 2147483647 h 9"/>
                  <a:gd name="T14" fmla="*/ 2147483647 w 5"/>
                  <a:gd name="T15" fmla="*/ 2147483647 h 9"/>
                  <a:gd name="T16" fmla="*/ 2147483647 w 5"/>
                  <a:gd name="T17" fmla="*/ 2147483647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9"/>
                    </a:moveTo>
                    <a:lnTo>
                      <a:pt x="3" y="4"/>
                    </a:lnTo>
                    <a:lnTo>
                      <a:pt x="5" y="4"/>
                    </a:lnTo>
                    <a:lnTo>
                      <a:pt x="3" y="4"/>
                    </a:lnTo>
                    <a:lnTo>
                      <a:pt x="2" y="0"/>
                    </a:lnTo>
                    <a:lnTo>
                      <a:pt x="2" y="4"/>
                    </a:lnTo>
                    <a:lnTo>
                      <a:pt x="0" y="4"/>
                    </a:lnTo>
                    <a:lnTo>
                      <a:pt x="2" y="4"/>
                    </a:lnTo>
                    <a:lnTo>
                      <a:pt x="2" y="9"/>
                    </a:lnTo>
                    <a:close/>
                    <a:moveTo>
                      <a:pt x="2"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0" name="Freeform 89"/>
              <p:cNvSpPr>
                <a:spLocks/>
              </p:cNvSpPr>
              <p:nvPr/>
            </p:nvSpPr>
            <p:spPr bwMode="auto">
              <a:xfrm>
                <a:off x="355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24"/>
                    </a:moveTo>
                    <a:cubicBezTo>
                      <a:pt x="0" y="15"/>
                      <a:pt x="1" y="6"/>
                      <a:pt x="2" y="0"/>
                    </a:cubicBezTo>
                    <a:cubicBezTo>
                      <a:pt x="1" y="1"/>
                      <a:pt x="1" y="23"/>
                      <a:pt x="2"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1" name="Freeform 90"/>
              <p:cNvSpPr>
                <a:spLocks/>
              </p:cNvSpPr>
              <p:nvPr/>
            </p:nvSpPr>
            <p:spPr bwMode="auto">
              <a:xfrm>
                <a:off x="3556" y="1744"/>
                <a:ext cx="2" cy="47"/>
              </a:xfrm>
              <a:custGeom>
                <a:avLst/>
                <a:gdLst>
                  <a:gd name="T0" fmla="*/ 0 w 1"/>
                  <a:gd name="T1" fmla="*/ 2147483647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0 h 24"/>
                  <a:gd name="T12" fmla="*/ 0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24"/>
                    </a:moveTo>
                    <a:cubicBezTo>
                      <a:pt x="1" y="24"/>
                      <a:pt x="1" y="23"/>
                      <a:pt x="1" y="22"/>
                    </a:cubicBezTo>
                    <a:lnTo>
                      <a:pt x="0" y="21"/>
                    </a:lnTo>
                    <a:cubicBezTo>
                      <a:pt x="0" y="14"/>
                      <a:pt x="0" y="9"/>
                      <a:pt x="0" y="2"/>
                    </a:cubicBezTo>
                    <a:lnTo>
                      <a:pt x="1" y="2"/>
                    </a:lnTo>
                    <a:cubicBezTo>
                      <a:pt x="1" y="1"/>
                      <a:pt x="1" y="1"/>
                      <a:pt x="0" y="0"/>
                    </a:cubicBezTo>
                    <a:cubicBezTo>
                      <a:pt x="0" y="0"/>
                      <a:pt x="0" y="5"/>
                      <a:pt x="0" y="12"/>
                    </a:cubicBezTo>
                    <a:cubicBezTo>
                      <a:pt x="0" y="19"/>
                      <a:pt x="0" y="24"/>
                      <a:pt x="0"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02" name="Freeform 91"/>
              <p:cNvSpPr>
                <a:spLocks noEditPoints="1"/>
              </p:cNvSpPr>
              <p:nvPr/>
            </p:nvSpPr>
            <p:spPr bwMode="auto">
              <a:xfrm>
                <a:off x="3556" y="1744"/>
                <a:ext cx="2" cy="47"/>
              </a:xfrm>
              <a:custGeom>
                <a:avLst/>
                <a:gdLst>
                  <a:gd name="T0" fmla="*/ 2147483647 w 1"/>
                  <a:gd name="T1" fmla="*/ 2147483647 h 24"/>
                  <a:gd name="T2" fmla="*/ 2147483647 w 1"/>
                  <a:gd name="T3" fmla="*/ 2147483647 h 24"/>
                  <a:gd name="T4" fmla="*/ 2147483647 w 1"/>
                  <a:gd name="T5" fmla="*/ 2147483647 h 24"/>
                  <a:gd name="T6" fmla="*/ 0 w 1"/>
                  <a:gd name="T7" fmla="*/ 0 h 24"/>
                  <a:gd name="T8" fmla="*/ 0 w 1"/>
                  <a:gd name="T9" fmla="*/ 2147483647 h 24"/>
                  <a:gd name="T10" fmla="*/ 0 w 1"/>
                  <a:gd name="T11" fmla="*/ 2147483647 h 24"/>
                  <a:gd name="T12" fmla="*/ 2147483647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0" y="0"/>
                      <a:pt x="0" y="0"/>
                    </a:cubicBezTo>
                    <a:cubicBezTo>
                      <a:pt x="0" y="0"/>
                      <a:pt x="0" y="6"/>
                      <a:pt x="0" y="12"/>
                    </a:cubicBezTo>
                    <a:cubicBezTo>
                      <a:pt x="0" y="19"/>
                      <a:pt x="0" y="24"/>
                      <a:pt x="0" y="24"/>
                    </a:cubicBezTo>
                    <a:cubicBezTo>
                      <a:pt x="1" y="24"/>
                      <a:pt x="1" y="23"/>
                      <a:pt x="1" y="22"/>
                    </a:cubicBezTo>
                    <a:cubicBezTo>
                      <a:pt x="1" y="23"/>
                      <a:pt x="1" y="24"/>
                      <a:pt x="0"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03" name="Freeform 92"/>
              <p:cNvSpPr>
                <a:spLocks/>
              </p:cNvSpPr>
              <p:nvPr/>
            </p:nvSpPr>
            <p:spPr bwMode="auto">
              <a:xfrm>
                <a:off x="3556" y="1748"/>
                <a:ext cx="2" cy="39"/>
              </a:xfrm>
              <a:custGeom>
                <a:avLst/>
                <a:gdLst>
                  <a:gd name="T0" fmla="*/ 2147483647 w 1"/>
                  <a:gd name="T1" fmla="*/ 0 h 20"/>
                  <a:gd name="T2" fmla="*/ 2147483647 w 1"/>
                  <a:gd name="T3" fmla="*/ 0 h 20"/>
                  <a:gd name="T4" fmla="*/ 0 w 1"/>
                  <a:gd name="T5" fmla="*/ 2147483647 h 20"/>
                  <a:gd name="T6" fmla="*/ 2147483647 w 1"/>
                  <a:gd name="T7" fmla="*/ 2147483647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0"/>
                    </a:moveTo>
                    <a:cubicBezTo>
                      <a:pt x="1" y="0"/>
                      <a:pt x="1" y="0"/>
                      <a:pt x="1" y="0"/>
                    </a:cubicBezTo>
                    <a:cubicBezTo>
                      <a:pt x="0" y="0"/>
                      <a:pt x="0" y="5"/>
                      <a:pt x="0" y="10"/>
                    </a:cubicBezTo>
                    <a:cubicBezTo>
                      <a:pt x="0" y="15"/>
                      <a:pt x="0" y="20"/>
                      <a:pt x="1" y="20"/>
                    </a:cubicBezTo>
                    <a:cubicBezTo>
                      <a:pt x="1" y="20"/>
                      <a:pt x="1" y="19"/>
                      <a:pt x="1"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04" name="Freeform 93"/>
              <p:cNvSpPr>
                <a:spLocks/>
              </p:cNvSpPr>
              <p:nvPr/>
            </p:nvSpPr>
            <p:spPr bwMode="auto">
              <a:xfrm>
                <a:off x="3513"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5" name="Freeform 94"/>
              <p:cNvSpPr>
                <a:spLocks/>
              </p:cNvSpPr>
              <p:nvPr/>
            </p:nvSpPr>
            <p:spPr bwMode="auto">
              <a:xfrm>
                <a:off x="3515" y="1744"/>
                <a:ext cx="2" cy="47"/>
              </a:xfrm>
              <a:custGeom>
                <a:avLst/>
                <a:gdLst>
                  <a:gd name="T0" fmla="*/ 2147483647 w 1"/>
                  <a:gd name="T1" fmla="*/ 2147483647 h 24"/>
                  <a:gd name="T2" fmla="*/ 2147483647 w 1"/>
                  <a:gd name="T3" fmla="*/ 0 h 24"/>
                  <a:gd name="T4" fmla="*/ 2147483647 w 1"/>
                  <a:gd name="T5" fmla="*/ 0 h 24"/>
                  <a:gd name="T6" fmla="*/ 2147483647 w 1"/>
                  <a:gd name="T7" fmla="*/ 2147483647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24"/>
                    </a:moveTo>
                    <a:cubicBezTo>
                      <a:pt x="0" y="15"/>
                      <a:pt x="0" y="6"/>
                      <a:pt x="1" y="0"/>
                    </a:cubicBezTo>
                    <a:cubicBezTo>
                      <a:pt x="0" y="1"/>
                      <a:pt x="0" y="23"/>
                      <a:pt x="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6" name="Freeform 95"/>
              <p:cNvSpPr>
                <a:spLocks/>
              </p:cNvSpPr>
              <p:nvPr/>
            </p:nvSpPr>
            <p:spPr bwMode="auto">
              <a:xfrm>
                <a:off x="3528" y="1710"/>
                <a:ext cx="14"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3" y="17"/>
                      <a:pt x="4" y="17"/>
                    </a:cubicBezTo>
                    <a:cubicBezTo>
                      <a:pt x="5" y="17"/>
                      <a:pt x="6" y="17"/>
                      <a:pt x="7" y="17"/>
                    </a:cubicBezTo>
                    <a:cubicBezTo>
                      <a:pt x="7" y="14"/>
                      <a:pt x="7" y="12"/>
                      <a:pt x="7" y="9"/>
                    </a:cubicBezTo>
                    <a:cubicBezTo>
                      <a:pt x="7" y="6"/>
                      <a:pt x="7" y="3"/>
                      <a:pt x="7" y="0"/>
                    </a:cubicBezTo>
                    <a:cubicBezTo>
                      <a:pt x="6" y="0"/>
                      <a:pt x="5" y="0"/>
                      <a:pt x="4" y="0"/>
                    </a:cubicBezTo>
                    <a:cubicBezTo>
                      <a:pt x="3"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07" name="Freeform 96"/>
              <p:cNvSpPr>
                <a:spLocks/>
              </p:cNvSpPr>
              <p:nvPr/>
            </p:nvSpPr>
            <p:spPr bwMode="auto">
              <a:xfrm>
                <a:off x="2802" y="1744"/>
                <a:ext cx="43" cy="47"/>
              </a:xfrm>
              <a:custGeom>
                <a:avLst/>
                <a:gdLst>
                  <a:gd name="T0" fmla="*/ 2147483647 w 22"/>
                  <a:gd name="T1" fmla="*/ 2147483647 h 24"/>
                  <a:gd name="T2" fmla="*/ 2147483647 w 22"/>
                  <a:gd name="T3" fmla="*/ 2147483647 h 24"/>
                  <a:gd name="T4" fmla="*/ 2147483647 w 22"/>
                  <a:gd name="T5" fmla="*/ 0 h 24"/>
                  <a:gd name="T6" fmla="*/ 2147483647 w 22"/>
                  <a:gd name="T7" fmla="*/ 0 h 24"/>
                  <a:gd name="T8" fmla="*/ 2147483647 w 22"/>
                  <a:gd name="T9" fmla="*/ 2147483647 h 24"/>
                  <a:gd name="T10" fmla="*/ 0 60000 65536"/>
                  <a:gd name="T11" fmla="*/ 0 60000 65536"/>
                  <a:gd name="T12" fmla="*/ 0 60000 65536"/>
                  <a:gd name="T13" fmla="*/ 0 60000 65536"/>
                  <a:gd name="T14" fmla="*/ 0 60000 65536"/>
                  <a:gd name="T15" fmla="*/ 0 w 22"/>
                  <a:gd name="T16" fmla="*/ 0 h 24"/>
                  <a:gd name="T17" fmla="*/ 22 w 22"/>
                  <a:gd name="T18" fmla="*/ 24 h 24"/>
                </a:gdLst>
                <a:ahLst/>
                <a:cxnLst>
                  <a:cxn ang="T10">
                    <a:pos x="T0" y="T1"/>
                  </a:cxn>
                  <a:cxn ang="T11">
                    <a:pos x="T2" y="T3"/>
                  </a:cxn>
                  <a:cxn ang="T12">
                    <a:pos x="T4" y="T5"/>
                  </a:cxn>
                  <a:cxn ang="T13">
                    <a:pos x="T6" y="T7"/>
                  </a:cxn>
                  <a:cxn ang="T14">
                    <a:pos x="T8" y="T9"/>
                  </a:cxn>
                </a:cxnLst>
                <a:rect l="T15" t="T16" r="T17" b="T18"/>
                <a:pathLst>
                  <a:path w="22" h="24">
                    <a:moveTo>
                      <a:pt x="1" y="24"/>
                    </a:moveTo>
                    <a:lnTo>
                      <a:pt x="22" y="24"/>
                    </a:lnTo>
                    <a:lnTo>
                      <a:pt x="22" y="0"/>
                    </a:lnTo>
                    <a:lnTo>
                      <a:pt x="1" y="0"/>
                    </a:lnTo>
                    <a:cubicBezTo>
                      <a:pt x="0" y="8"/>
                      <a:pt x="0" y="16"/>
                      <a:pt x="1"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8" name="Freeform 97"/>
              <p:cNvSpPr>
                <a:spLocks noEditPoints="1"/>
              </p:cNvSpPr>
              <p:nvPr/>
            </p:nvSpPr>
            <p:spPr bwMode="auto">
              <a:xfrm>
                <a:off x="2806" y="1767"/>
                <a:ext cx="12"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2" y="5"/>
                    </a:lnTo>
                    <a:lnTo>
                      <a:pt x="0" y="5"/>
                    </a:lnTo>
                    <a:lnTo>
                      <a:pt x="2"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09" name="Freeform 98"/>
              <p:cNvSpPr>
                <a:spLocks noEditPoints="1"/>
              </p:cNvSpPr>
              <p:nvPr/>
            </p:nvSpPr>
            <p:spPr bwMode="auto">
              <a:xfrm>
                <a:off x="2808" y="1773"/>
                <a:ext cx="12" cy="18"/>
              </a:xfrm>
              <a:custGeom>
                <a:avLst/>
                <a:gdLst>
                  <a:gd name="T0" fmla="*/ 2147483647 w 6"/>
                  <a:gd name="T1" fmla="*/ 2147483647 h 9"/>
                  <a:gd name="T2" fmla="*/ 2147483647 w 6"/>
                  <a:gd name="T3" fmla="*/ 2147483647 h 9"/>
                  <a:gd name="T4" fmla="*/ 2147483647 w 6"/>
                  <a:gd name="T5" fmla="*/ 2147483647 h 9"/>
                  <a:gd name="T6" fmla="*/ 2147483647 w 6"/>
                  <a:gd name="T7" fmla="*/ 2147483647 h 9"/>
                  <a:gd name="T8" fmla="*/ 2147483647 w 6"/>
                  <a:gd name="T9" fmla="*/ 0 h 9"/>
                  <a:gd name="T10" fmla="*/ 2147483647 w 6"/>
                  <a:gd name="T11" fmla="*/ 2147483647 h 9"/>
                  <a:gd name="T12" fmla="*/ 0 w 6"/>
                  <a:gd name="T13" fmla="*/ 2147483647 h 9"/>
                  <a:gd name="T14" fmla="*/ 2147483647 w 6"/>
                  <a:gd name="T15" fmla="*/ 2147483647 h 9"/>
                  <a:gd name="T16" fmla="*/ 2147483647 w 6"/>
                  <a:gd name="T17" fmla="*/ 2147483647 h 9"/>
                  <a:gd name="T18" fmla="*/ 2147483647 w 6"/>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9"/>
                  <a:gd name="T32" fmla="*/ 6 w 6"/>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9">
                    <a:moveTo>
                      <a:pt x="3" y="9"/>
                    </a:moveTo>
                    <a:lnTo>
                      <a:pt x="3" y="4"/>
                    </a:lnTo>
                    <a:lnTo>
                      <a:pt x="6" y="4"/>
                    </a:lnTo>
                    <a:lnTo>
                      <a:pt x="3" y="4"/>
                    </a:lnTo>
                    <a:lnTo>
                      <a:pt x="3" y="0"/>
                    </a:lnTo>
                    <a:lnTo>
                      <a:pt x="3" y="4"/>
                    </a:lnTo>
                    <a:lnTo>
                      <a:pt x="0" y="4"/>
                    </a:lnTo>
                    <a:lnTo>
                      <a:pt x="3" y="4"/>
                    </a:lnTo>
                    <a:lnTo>
                      <a:pt x="3" y="9"/>
                    </a:lnTo>
                    <a:close/>
                    <a:moveTo>
                      <a:pt x="3"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10" name="Freeform 99"/>
              <p:cNvSpPr>
                <a:spLocks/>
              </p:cNvSpPr>
              <p:nvPr/>
            </p:nvSpPr>
            <p:spPr bwMode="auto">
              <a:xfrm>
                <a:off x="2841"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11" name="Freeform 100"/>
              <p:cNvSpPr>
                <a:spLocks/>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2147483647 h 24"/>
                  <a:gd name="T8" fmla="*/ 2147483647 w 1"/>
                  <a:gd name="T9" fmla="*/ 2147483647 h 24"/>
                  <a:gd name="T10" fmla="*/ 2147483647 w 1"/>
                  <a:gd name="T11" fmla="*/ 0 h 24"/>
                  <a:gd name="T12" fmla="*/ 0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4"/>
                    </a:moveTo>
                    <a:cubicBezTo>
                      <a:pt x="1" y="24"/>
                      <a:pt x="1" y="23"/>
                      <a:pt x="1" y="22"/>
                    </a:cubicBezTo>
                    <a:lnTo>
                      <a:pt x="1" y="21"/>
                    </a:lnTo>
                    <a:cubicBezTo>
                      <a:pt x="1" y="14"/>
                      <a:pt x="1" y="9"/>
                      <a:pt x="1" y="2"/>
                    </a:cubicBezTo>
                    <a:cubicBezTo>
                      <a:pt x="1" y="1"/>
                      <a:pt x="1" y="1"/>
                      <a:pt x="1" y="0"/>
                    </a:cubicBezTo>
                    <a:cubicBezTo>
                      <a:pt x="1" y="0"/>
                      <a:pt x="0" y="5"/>
                      <a:pt x="0" y="12"/>
                    </a:cubicBezTo>
                    <a:cubicBezTo>
                      <a:pt x="0" y="19"/>
                      <a:pt x="1" y="24"/>
                      <a:pt x="1"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3112" name="Freeform 101"/>
              <p:cNvSpPr>
                <a:spLocks noEditPoints="1"/>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0 h 24"/>
                  <a:gd name="T8" fmla="*/ 0 w 1"/>
                  <a:gd name="T9" fmla="*/ 2147483647 h 24"/>
                  <a:gd name="T10" fmla="*/ 2147483647 w 1"/>
                  <a:gd name="T11" fmla="*/ 2147483647 h 24"/>
                  <a:gd name="T12" fmla="*/ 2147483647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1" y="0"/>
                      <a:pt x="1" y="0"/>
                    </a:cubicBezTo>
                    <a:cubicBezTo>
                      <a:pt x="0" y="0"/>
                      <a:pt x="0" y="6"/>
                      <a:pt x="0" y="12"/>
                    </a:cubicBezTo>
                    <a:cubicBezTo>
                      <a:pt x="0" y="19"/>
                      <a:pt x="0" y="24"/>
                      <a:pt x="1" y="24"/>
                    </a:cubicBezTo>
                    <a:cubicBezTo>
                      <a:pt x="1" y="24"/>
                      <a:pt x="1" y="23"/>
                      <a:pt x="1" y="22"/>
                    </a:cubicBezTo>
                    <a:cubicBezTo>
                      <a:pt x="1" y="23"/>
                      <a:pt x="1" y="24"/>
                      <a:pt x="1"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13" name="Freeform 102"/>
              <p:cNvSpPr>
                <a:spLocks/>
              </p:cNvSpPr>
              <p:nvPr/>
            </p:nvSpPr>
            <p:spPr bwMode="auto">
              <a:xfrm>
                <a:off x="2845" y="1748"/>
                <a:ext cx="1" cy="39"/>
              </a:xfrm>
              <a:custGeom>
                <a:avLst/>
                <a:gdLst>
                  <a:gd name="T0" fmla="*/ 0 w 1"/>
                  <a:gd name="T1" fmla="*/ 0 h 20"/>
                  <a:gd name="T2" fmla="*/ 0 w 1"/>
                  <a:gd name="T3" fmla="*/ 0 h 20"/>
                  <a:gd name="T4" fmla="*/ 0 w 1"/>
                  <a:gd name="T5" fmla="*/ 2147483647 h 20"/>
                  <a:gd name="T6" fmla="*/ 0 w 1"/>
                  <a:gd name="T7" fmla="*/ 2147483647 h 20"/>
                  <a:gd name="T8" fmla="*/ 0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0" y="0"/>
                    </a:moveTo>
                    <a:cubicBezTo>
                      <a:pt x="0" y="0"/>
                      <a:pt x="0" y="0"/>
                      <a:pt x="0" y="0"/>
                    </a:cubicBezTo>
                    <a:cubicBezTo>
                      <a:pt x="0" y="0"/>
                      <a:pt x="0" y="5"/>
                      <a:pt x="0" y="10"/>
                    </a:cubicBezTo>
                    <a:cubicBezTo>
                      <a:pt x="0" y="15"/>
                      <a:pt x="0" y="20"/>
                      <a:pt x="0" y="20"/>
                    </a:cubicBezTo>
                    <a:cubicBezTo>
                      <a:pt x="0" y="20"/>
                      <a:pt x="0" y="19"/>
                      <a:pt x="0"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3114" name="Freeform 103"/>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1" y="24"/>
                    </a:moveTo>
                    <a:cubicBezTo>
                      <a:pt x="0" y="15"/>
                      <a:pt x="0" y="6"/>
                      <a:pt x="1" y="0"/>
                    </a:cubicBezTo>
                    <a:lnTo>
                      <a:pt x="2" y="0"/>
                    </a:lnTo>
                    <a:cubicBezTo>
                      <a:pt x="0" y="1"/>
                      <a:pt x="0" y="23"/>
                      <a:pt x="1"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15" name="Freeform 104"/>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1" y="6"/>
                      <a:pt x="1" y="0"/>
                    </a:cubicBezTo>
                    <a:lnTo>
                      <a:pt x="2" y="0"/>
                    </a:lnTo>
                    <a:cubicBezTo>
                      <a:pt x="0" y="1"/>
                      <a:pt x="1" y="23"/>
                      <a:pt x="2" y="24"/>
                    </a:cubicBezTo>
                    <a:lnTo>
                      <a:pt x="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3116" name="Freeform 105"/>
              <p:cNvSpPr>
                <a:spLocks/>
              </p:cNvSpPr>
              <p:nvPr/>
            </p:nvSpPr>
            <p:spPr bwMode="auto">
              <a:xfrm>
                <a:off x="2818" y="1710"/>
                <a:ext cx="13"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2" y="17"/>
                      <a:pt x="3" y="17"/>
                    </a:cubicBezTo>
                    <a:cubicBezTo>
                      <a:pt x="4" y="17"/>
                      <a:pt x="6" y="17"/>
                      <a:pt x="7" y="17"/>
                    </a:cubicBezTo>
                    <a:cubicBezTo>
                      <a:pt x="7" y="14"/>
                      <a:pt x="7" y="12"/>
                      <a:pt x="7" y="9"/>
                    </a:cubicBezTo>
                    <a:cubicBezTo>
                      <a:pt x="7" y="6"/>
                      <a:pt x="7" y="3"/>
                      <a:pt x="7" y="0"/>
                    </a:cubicBezTo>
                    <a:cubicBezTo>
                      <a:pt x="6" y="0"/>
                      <a:pt x="4" y="0"/>
                      <a:pt x="3" y="0"/>
                    </a:cubicBezTo>
                    <a:cubicBezTo>
                      <a:pt x="2"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3085" name="AutoShape 106"/>
            <p:cNvSpPr>
              <a:spLocks noChangeArrowheads="1"/>
            </p:cNvSpPr>
            <p:nvPr/>
          </p:nvSpPr>
          <p:spPr bwMode="auto">
            <a:xfrm>
              <a:off x="2032" y="644"/>
              <a:ext cx="1008" cy="186"/>
            </a:xfrm>
            <a:prstGeom prst="roundRect">
              <a:avLst>
                <a:gd name="adj" fmla="val 12366"/>
              </a:avLst>
            </a:prstGeom>
            <a:gradFill rotWithShape="1">
              <a:gsLst>
                <a:gs pos="0">
                  <a:srgbClr val="0000FF">
                    <a:alpha val="37999"/>
                  </a:srgbClr>
                </a:gs>
                <a:gs pos="100000">
                  <a:srgbClr val="4D4DFF">
                    <a:alpha val="32999"/>
                  </a:srgbClr>
                </a:gs>
              </a:gsLst>
              <a:lin ang="5400000" scaled="1"/>
            </a:gradFill>
            <a:ln w="9525">
              <a:solidFill>
                <a:schemeClr val="tx1"/>
              </a:solidFill>
              <a:round/>
              <a:headEnd/>
              <a:tailEnd/>
            </a:ln>
          </p:spPr>
          <p:txBody>
            <a:bodyPr wrap="none" anchor="ctr"/>
            <a:lstStyle/>
            <a:p>
              <a:pPr eaLnBrk="0" hangingPunct="0"/>
              <a:endParaRPr lang="en-US" sz="3600" b="1">
                <a:latin typeface="Times New Roman" pitchFamily="18" charset="0"/>
                <a:cs typeface="Arial" charset="0"/>
              </a:endParaRPr>
            </a:p>
          </p:txBody>
        </p:sp>
      </p:grpSp>
      <p:sp>
        <p:nvSpPr>
          <p:cNvPr id="3078" name="Rounded Rectangle 326"/>
          <p:cNvSpPr>
            <a:spLocks noChangeArrowheads="1"/>
          </p:cNvSpPr>
          <p:nvPr/>
        </p:nvSpPr>
        <p:spPr bwMode="auto">
          <a:xfrm>
            <a:off x="304800" y="4767263"/>
            <a:ext cx="685800" cy="5334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p>
            <a:pPr eaLnBrk="0" hangingPunct="0"/>
            <a:endParaRPr lang="en-US" sz="2000">
              <a:latin typeface=".VnTime" pitchFamily="34" charset="0"/>
              <a:cs typeface="Arial" charset="0"/>
            </a:endParaRPr>
          </a:p>
        </p:txBody>
      </p:sp>
      <p:sp>
        <p:nvSpPr>
          <p:cNvPr id="2" name="Rectangle 1"/>
          <p:cNvSpPr/>
          <p:nvPr/>
        </p:nvSpPr>
        <p:spPr>
          <a:xfrm>
            <a:off x="0" y="0"/>
            <a:ext cx="9144000" cy="685800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3080" name="Picture 9" descr="question_pop_up_from_box_hg_clr">
            <a:hlinkClick r:id="rId5" action="ppaction://hlinksldjump"/>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1600200"/>
            <a:ext cx="2743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2"/>
          <p:cNvSpPr txBox="1">
            <a:spLocks noChangeArrowheads="1"/>
          </p:cNvSpPr>
          <p:nvPr/>
        </p:nvSpPr>
        <p:spPr bwMode="auto">
          <a:xfrm>
            <a:off x="4730750" y="4144963"/>
            <a:ext cx="641350"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7200" b="1">
                <a:solidFill>
                  <a:srgbClr val="FF0000"/>
                </a:solidFill>
                <a:latin typeface="Times New Roman" pitchFamily="18" charset="0"/>
                <a:cs typeface="Times New Roman" pitchFamily="18" charset="0"/>
              </a:rPr>
              <a:t>2</a:t>
            </a:r>
          </a:p>
        </p:txBody>
      </p:sp>
      <p:sp>
        <p:nvSpPr>
          <p:cNvPr id="3082" name="Text Box 109"/>
          <p:cNvSpPr txBox="1">
            <a:spLocks noChangeArrowheads="1"/>
          </p:cNvSpPr>
          <p:nvPr/>
        </p:nvSpPr>
        <p:spPr bwMode="auto">
          <a:xfrm>
            <a:off x="3657600" y="639763"/>
            <a:ext cx="4191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eaLnBrk="1" hangingPunct="1">
              <a:spcBef>
                <a:spcPct val="50000"/>
              </a:spcBef>
            </a:pPr>
            <a:r>
              <a:rPr lang="en-US" sz="3000" b="1">
                <a:solidFill>
                  <a:srgbClr val="FF0000"/>
                </a:solidFill>
                <a:latin typeface="Times New Roman" pitchFamily="18" charset="0"/>
              </a:rPr>
              <a:t>PHẦN 1: KIẾN THỨC</a:t>
            </a:r>
          </a:p>
        </p:txBody>
      </p:sp>
      <p:sp>
        <p:nvSpPr>
          <p:cNvPr id="3083" name="Rectangle 110"/>
          <p:cNvSpPr>
            <a:spLocks noChangeArrowheads="1"/>
          </p:cNvSpPr>
          <p:nvPr/>
        </p:nvSpPr>
        <p:spPr bwMode="auto">
          <a:xfrm>
            <a:off x="1295400" y="2743200"/>
            <a:ext cx="6705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en-US" sz="3600" b="1">
                <a:solidFill>
                  <a:srgbClr val="FF0000"/>
                </a:solidFill>
              </a:rPr>
              <a:t>“Tính chất – cấu trúc polime”</a:t>
            </a:r>
            <a:endParaRPr lang="en-US" altLang="ko-KR" sz="3600" b="1">
              <a:solidFill>
                <a:srgbClr val="FF0000"/>
              </a:solidFill>
              <a:ea typeface="Gulim" pitchFamily="34" charset="-127"/>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51"/>
          <p:cNvSpPr>
            <a:spLocks noChangeArrowheads="1"/>
          </p:cNvSpPr>
          <p:nvPr/>
        </p:nvSpPr>
        <p:spPr bwMode="auto">
          <a:xfrm>
            <a:off x="1905000" y="4419600"/>
            <a:ext cx="6781800" cy="6858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pl-PL" b="1" dirty="0">
                <a:latin typeface="Times New Roman" pitchFamily="18" charset="0"/>
                <a:cs typeface="Times New Roman" pitchFamily="18" charset="0"/>
              </a:rPr>
              <a:t>Dung dịch polime có độ nhớt cao.</a:t>
            </a:r>
            <a:endParaRPr lang="en-US" b="1" dirty="0">
              <a:solidFill>
                <a:schemeClr val="tx1"/>
              </a:solidFill>
              <a:latin typeface="Times New Roman" pitchFamily="18" charset="0"/>
              <a:cs typeface="Times New Roman" pitchFamily="18" charset="0"/>
            </a:endParaRPr>
          </a:p>
        </p:txBody>
      </p:sp>
      <p:sp>
        <p:nvSpPr>
          <p:cNvPr id="28" name="AutoShape 51"/>
          <p:cNvSpPr>
            <a:spLocks noChangeArrowheads="1"/>
          </p:cNvSpPr>
          <p:nvPr/>
        </p:nvSpPr>
        <p:spPr bwMode="auto">
          <a:xfrm>
            <a:off x="1905000" y="5334000"/>
            <a:ext cx="6781800" cy="10668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0" hangingPunct="0">
              <a:defRPr/>
            </a:pPr>
            <a:r>
              <a:rPr lang="de-DE" altLang="ko-KR" b="1">
                <a:solidFill>
                  <a:schemeClr val="tx1"/>
                </a:solidFill>
                <a:latin typeface="Times New Roman" pitchFamily="18" charset="0"/>
                <a:ea typeface="Gulim" pitchFamily="34" charset="-127"/>
                <a:cs typeface="Times New Roman" pitchFamily="18" charset="0"/>
              </a:rPr>
              <a:t> </a:t>
            </a:r>
            <a:r>
              <a:rPr lang="pl-PL" b="1">
                <a:solidFill>
                  <a:srgbClr val="000000"/>
                </a:solidFill>
                <a:latin typeface="Times New Roman" pitchFamily="18" charset="0"/>
                <a:ea typeface="Gulim" pitchFamily="34" charset="-127"/>
                <a:cs typeface="Times New Roman" pitchFamily="18" charset="0"/>
              </a:rPr>
              <a:t>Dễ bị hoà tan trong các dung môi</a:t>
            </a:r>
            <a:r>
              <a:rPr lang="en-US" b="1">
                <a:solidFill>
                  <a:srgbClr val="000000"/>
                </a:solidFill>
                <a:latin typeface="Times New Roman" pitchFamily="18" charset="0"/>
                <a:ea typeface="Gulim" pitchFamily="34" charset="-127"/>
                <a:cs typeface="Times New Roman" pitchFamily="18" charset="0"/>
              </a:rPr>
              <a:t> </a:t>
            </a:r>
          </a:p>
          <a:p>
            <a:pPr eaLnBrk="0" hangingPunct="0">
              <a:defRPr/>
            </a:pPr>
            <a:r>
              <a:rPr lang="en-US" b="1">
                <a:solidFill>
                  <a:srgbClr val="000000"/>
                </a:solidFill>
                <a:latin typeface="Times New Roman" pitchFamily="18" charset="0"/>
                <a:ea typeface="Gulim" pitchFamily="34" charset="-127"/>
                <a:cs typeface="Times New Roman" pitchFamily="18" charset="0"/>
              </a:rPr>
              <a:t> </a:t>
            </a:r>
            <a:r>
              <a:rPr lang="pl-PL" b="1">
                <a:solidFill>
                  <a:srgbClr val="000000"/>
                </a:solidFill>
                <a:latin typeface="Times New Roman" pitchFamily="18" charset="0"/>
                <a:ea typeface="Gulim" pitchFamily="34" charset="-127"/>
                <a:cs typeface="Times New Roman" pitchFamily="18" charset="0"/>
              </a:rPr>
              <a:t>thông thường.</a:t>
            </a:r>
            <a:endParaRPr lang="en-US" b="1">
              <a:solidFill>
                <a:schemeClr val="tx1"/>
              </a:solidFill>
              <a:latin typeface="Times New Roman" pitchFamily="18" charset="0"/>
              <a:ea typeface="Gulim" pitchFamily="34" charset="-127"/>
              <a:cs typeface="Times New Roman" pitchFamily="18" charset="0"/>
            </a:endParaRPr>
          </a:p>
        </p:txBody>
      </p:sp>
      <p:sp>
        <p:nvSpPr>
          <p:cNvPr id="18" name="AutoShape 51"/>
          <p:cNvSpPr>
            <a:spLocks noChangeArrowheads="1"/>
          </p:cNvSpPr>
          <p:nvPr/>
        </p:nvSpPr>
        <p:spPr bwMode="auto">
          <a:xfrm>
            <a:off x="1905000" y="3276600"/>
            <a:ext cx="6781800" cy="8382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de-DE" altLang="ko-KR">
                <a:solidFill>
                  <a:schemeClr val="tx1"/>
                </a:solidFill>
                <a:latin typeface="Times New Roman" pitchFamily="18" charset="0"/>
                <a:ea typeface="Gulim" pitchFamily="34" charset="-127"/>
                <a:cs typeface="Times New Roman" pitchFamily="18" charset="0"/>
              </a:rPr>
              <a:t>  </a:t>
            </a:r>
            <a:r>
              <a:rPr lang="pl-PL" b="1">
                <a:solidFill>
                  <a:srgbClr val="000000"/>
                </a:solidFill>
                <a:latin typeface="Times New Roman" pitchFamily="18" charset="0"/>
                <a:ea typeface="Gulim" pitchFamily="34" charset="-127"/>
                <a:cs typeface="Times New Roman" pitchFamily="18" charset="0"/>
              </a:rPr>
              <a:t>Không có nhiệt độ nóng chảy xác định</a:t>
            </a:r>
            <a:r>
              <a:rPr lang="pl-PL">
                <a:solidFill>
                  <a:srgbClr val="000000"/>
                </a:solidFill>
                <a:latin typeface="Times New Roman" pitchFamily="18" charset="0"/>
                <a:ea typeface="Gulim" pitchFamily="34" charset="-127"/>
                <a:cs typeface="Times New Roman" pitchFamily="18" charset="0"/>
              </a:rPr>
              <a:t>.</a:t>
            </a:r>
            <a:endParaRPr lang="en-US">
              <a:solidFill>
                <a:schemeClr val="tx1"/>
              </a:solidFill>
              <a:latin typeface="Times New Roman" pitchFamily="18" charset="0"/>
              <a:ea typeface="Gulim" pitchFamily="34" charset="-127"/>
              <a:cs typeface="Times New Roman" pitchFamily="18" charset="0"/>
            </a:endParaRPr>
          </a:p>
        </p:txBody>
      </p:sp>
      <p:sp>
        <p:nvSpPr>
          <p:cNvPr id="58" name="AutoShape 51"/>
          <p:cNvSpPr>
            <a:spLocks noChangeArrowheads="1"/>
          </p:cNvSpPr>
          <p:nvPr/>
        </p:nvSpPr>
        <p:spPr bwMode="auto">
          <a:xfrm>
            <a:off x="1905000" y="5334000"/>
            <a:ext cx="6781800" cy="10668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eaLnBrk="0" hangingPunct="0">
              <a:defRPr/>
            </a:pPr>
            <a:r>
              <a:rPr lang="de-DE" altLang="ko-KR" b="1">
                <a:solidFill>
                  <a:schemeClr val="tx1"/>
                </a:solidFill>
                <a:latin typeface="Times New Roman" pitchFamily="18" charset="0"/>
                <a:ea typeface="Gulim" pitchFamily="34" charset="-127"/>
                <a:cs typeface="Times New Roman" pitchFamily="18" charset="0"/>
              </a:rPr>
              <a:t> </a:t>
            </a:r>
            <a:r>
              <a:rPr lang="pl-PL" b="1">
                <a:solidFill>
                  <a:schemeClr val="tx1"/>
                </a:solidFill>
                <a:latin typeface="Times New Roman" pitchFamily="18" charset="0"/>
                <a:ea typeface="Gulim" pitchFamily="34" charset="-127"/>
                <a:cs typeface="Times New Roman" pitchFamily="18" charset="0"/>
              </a:rPr>
              <a:t>Dễ bị hoà tan trong các dung môi</a:t>
            </a:r>
            <a:r>
              <a:rPr lang="en-US" b="1">
                <a:solidFill>
                  <a:schemeClr val="tx1"/>
                </a:solidFill>
                <a:latin typeface="Times New Roman" pitchFamily="18" charset="0"/>
                <a:ea typeface="Gulim" pitchFamily="34" charset="-127"/>
                <a:cs typeface="Times New Roman" pitchFamily="18" charset="0"/>
              </a:rPr>
              <a:t> </a:t>
            </a:r>
          </a:p>
          <a:p>
            <a:pPr eaLnBrk="0" hangingPunct="0">
              <a:defRPr/>
            </a:pPr>
            <a:r>
              <a:rPr lang="en-US" b="1">
                <a:solidFill>
                  <a:schemeClr val="tx1"/>
                </a:solidFill>
                <a:latin typeface="Times New Roman" pitchFamily="18" charset="0"/>
                <a:ea typeface="Gulim" pitchFamily="34" charset="-127"/>
                <a:cs typeface="Times New Roman" pitchFamily="18" charset="0"/>
              </a:rPr>
              <a:t> </a:t>
            </a:r>
            <a:r>
              <a:rPr lang="pl-PL" b="1">
                <a:solidFill>
                  <a:schemeClr val="tx1"/>
                </a:solidFill>
                <a:latin typeface="Times New Roman" pitchFamily="18" charset="0"/>
                <a:ea typeface="Gulim" pitchFamily="34" charset="-127"/>
                <a:cs typeface="Times New Roman" pitchFamily="18" charset="0"/>
              </a:rPr>
              <a:t>thông thường.</a:t>
            </a:r>
            <a:endParaRPr lang="en-US" b="1">
              <a:solidFill>
                <a:schemeClr val="tx1"/>
              </a:solidFill>
              <a:latin typeface="Times New Roman" pitchFamily="18" charset="0"/>
              <a:ea typeface="Gulim" pitchFamily="34" charset="-127"/>
              <a:cs typeface="Times New Roman" pitchFamily="18" charset="0"/>
            </a:endParaRPr>
          </a:p>
        </p:txBody>
      </p:sp>
      <p:sp>
        <p:nvSpPr>
          <p:cNvPr id="10" name="AutoShape 51"/>
          <p:cNvSpPr>
            <a:spLocks noChangeArrowheads="1"/>
          </p:cNvSpPr>
          <p:nvPr/>
        </p:nvSpPr>
        <p:spPr bwMode="auto">
          <a:xfrm>
            <a:off x="1981200" y="2209800"/>
            <a:ext cx="670560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defRPr/>
            </a:pPr>
            <a:r>
              <a:rPr lang="de-DE" altLang="ko-KR">
                <a:solidFill>
                  <a:schemeClr val="tx1"/>
                </a:solidFill>
                <a:latin typeface="Times New Roman" pitchFamily="18" charset="0"/>
                <a:ea typeface="Gulim" pitchFamily="34" charset="-127"/>
                <a:cs typeface="Times New Roman" pitchFamily="18" charset="0"/>
              </a:rPr>
              <a:t> </a:t>
            </a:r>
            <a:r>
              <a:rPr lang="pl-PL" b="1">
                <a:solidFill>
                  <a:srgbClr val="000000"/>
                </a:solidFill>
                <a:latin typeface="Times New Roman" pitchFamily="18" charset="0"/>
                <a:ea typeface="Gulim" pitchFamily="34" charset="-127"/>
                <a:cs typeface="Times New Roman" pitchFamily="18" charset="0"/>
              </a:rPr>
              <a:t>Hầu hết là chất rắn, không bay hơi.</a:t>
            </a:r>
            <a:endParaRPr lang="en-US" b="1">
              <a:solidFill>
                <a:schemeClr val="tx1"/>
              </a:solidFill>
              <a:latin typeface="Times New Roman" pitchFamily="18" charset="0"/>
              <a:ea typeface="Gulim" pitchFamily="34" charset="-127"/>
              <a:cs typeface="Times New Roman" pitchFamily="18" charset="0"/>
            </a:endParaRPr>
          </a:p>
        </p:txBody>
      </p:sp>
      <p:grpSp>
        <p:nvGrpSpPr>
          <p:cNvPr id="2" name="Group 51"/>
          <p:cNvGrpSpPr>
            <a:grpSpLocks/>
          </p:cNvGrpSpPr>
          <p:nvPr/>
        </p:nvGrpSpPr>
        <p:grpSpPr bwMode="auto">
          <a:xfrm>
            <a:off x="201613" y="-6350"/>
            <a:ext cx="320675" cy="6864350"/>
            <a:chOff x="202295" y="-322943"/>
            <a:chExt cx="319314" cy="7180943"/>
          </a:xfrm>
        </p:grpSpPr>
        <p:sp>
          <p:nvSpPr>
            <p:cNvPr id="7" name="Rectangle 6"/>
            <p:cNvSpPr/>
            <p:nvPr/>
          </p:nvSpPr>
          <p:spPr bwMode="auto">
            <a:xfrm>
              <a:off x="202295" y="-322943"/>
              <a:ext cx="319314" cy="7165997"/>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5424"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7996"/>
              <a:ext cx="75877" cy="7165996"/>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384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1336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2066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3193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15421"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22"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7639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2766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30238" y="3425825"/>
            <a:ext cx="817562"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4988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800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4196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532313"/>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35025" y="46053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943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5626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63880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38200" y="57483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sp>
        <p:nvSpPr>
          <p:cNvPr id="34" name="WordArt 111"/>
          <p:cNvSpPr>
            <a:spLocks noChangeArrowheads="1" noChangeShapeType="1" noTextEdit="1"/>
          </p:cNvSpPr>
          <p:nvPr/>
        </p:nvSpPr>
        <p:spPr bwMode="auto">
          <a:xfrm>
            <a:off x="838200" y="838200"/>
            <a:ext cx="914400" cy="457200"/>
          </a:xfrm>
          <a:prstGeom prst="rect">
            <a:avLst/>
          </a:prstGeom>
        </p:spPr>
        <p:txBody>
          <a:bodyPr wrap="none" fromWordArt="1">
            <a:prstTxWarp prst="textPlain">
              <a:avLst>
                <a:gd name="adj" fmla="val 50000"/>
              </a:avLst>
            </a:prstTxWarp>
          </a:bodyPr>
          <a:lstStyle/>
          <a:p>
            <a:pPr algn="ctr"/>
            <a:r>
              <a:rPr lang="en-US" sz="4000" b="1" kern="10">
                <a:ln w="17780">
                  <a:solidFill>
                    <a:schemeClr val="tx1"/>
                  </a:solidFill>
                  <a:miter lim="800000"/>
                  <a:headEnd/>
                  <a:tailEnd/>
                </a:ln>
                <a:solidFill>
                  <a:srgbClr val="FF0000"/>
                </a:solidFill>
                <a:effectLst>
                  <a:outerShdw algn="tl" rotWithShape="0">
                    <a:srgbClr val="000000"/>
                  </a:outerShdw>
                </a:effectLst>
                <a:latin typeface="Times New Roman"/>
                <a:cs typeface="Times New Roman"/>
              </a:rPr>
              <a:t>Câu 3</a:t>
            </a:r>
          </a:p>
        </p:txBody>
      </p:sp>
      <p:grpSp>
        <p:nvGrpSpPr>
          <p:cNvPr id="15387" name="Group 5"/>
          <p:cNvGrpSpPr>
            <a:grpSpLocks/>
          </p:cNvGrpSpPr>
          <p:nvPr/>
        </p:nvGrpSpPr>
        <p:grpSpPr bwMode="auto">
          <a:xfrm>
            <a:off x="7731125" y="481013"/>
            <a:ext cx="1304925" cy="1147762"/>
            <a:chOff x="2848" y="1735"/>
            <a:chExt cx="788" cy="688"/>
          </a:xfrm>
        </p:grpSpPr>
        <p:sp>
          <p:nvSpPr>
            <p:cNvPr id="15411"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5412"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5413"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5414"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5415"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5416" name="Group 11"/>
            <p:cNvGrpSpPr>
              <a:grpSpLocks/>
            </p:cNvGrpSpPr>
            <p:nvPr/>
          </p:nvGrpSpPr>
          <p:grpSpPr bwMode="auto">
            <a:xfrm>
              <a:off x="2899" y="1735"/>
              <a:ext cx="687" cy="688"/>
              <a:chOff x="4166" y="1706"/>
              <a:chExt cx="1252" cy="1252"/>
            </a:xfrm>
          </p:grpSpPr>
          <p:sp>
            <p:nvSpPr>
              <p:cNvPr id="15417"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5418"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5419"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5420"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902575" y="5969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772400" y="47625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5410" name="AutoShape 65"/>
          <p:cNvSpPr>
            <a:spLocks noChangeArrowheads="1"/>
          </p:cNvSpPr>
          <p:nvPr/>
        </p:nvSpPr>
        <p:spPr bwMode="auto">
          <a:xfrm>
            <a:off x="1905000" y="685800"/>
            <a:ext cx="5867400" cy="10668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pl-PL" dirty="0">
                <a:solidFill>
                  <a:srgbClr val="0000FF"/>
                </a:solidFill>
                <a:latin typeface="Times New Roman" pitchFamily="18" charset="0"/>
                <a:cs typeface="Times New Roman" pitchFamily="18" charset="0"/>
              </a:rPr>
              <a:t>Tính chất vật lí nào sau đây </a:t>
            </a:r>
            <a:endParaRPr lang="en-US" dirty="0">
              <a:solidFill>
                <a:srgbClr val="0000FF"/>
              </a:solidFill>
              <a:latin typeface="Times New Roman" pitchFamily="18" charset="0"/>
              <a:cs typeface="Times New Roman" pitchFamily="18" charset="0"/>
            </a:endParaRPr>
          </a:p>
          <a:p>
            <a:pPr algn="ctr"/>
            <a:r>
              <a:rPr lang="pl-PL" b="1" u="sng" dirty="0">
                <a:solidFill>
                  <a:srgbClr val="0000FF"/>
                </a:solidFill>
                <a:latin typeface="Times New Roman" pitchFamily="18" charset="0"/>
                <a:cs typeface="Times New Roman" pitchFamily="18" charset="0"/>
              </a:rPr>
              <a:t>không</a:t>
            </a:r>
            <a:r>
              <a:rPr lang="pl-PL" u="sng" dirty="0">
                <a:solidFill>
                  <a:srgbClr val="0000FF"/>
                </a:solidFill>
                <a:latin typeface="Times New Roman" pitchFamily="18" charset="0"/>
                <a:cs typeface="Times New Roman" pitchFamily="18" charset="0"/>
              </a:rPr>
              <a:t> </a:t>
            </a:r>
            <a:r>
              <a:rPr lang="pl-PL" dirty="0">
                <a:solidFill>
                  <a:srgbClr val="0000FF"/>
                </a:solidFill>
                <a:latin typeface="Times New Roman" pitchFamily="18" charset="0"/>
                <a:cs typeface="Times New Roman" pitchFamily="18" charset="0"/>
              </a:rPr>
              <a:t>phải là của polime </a:t>
            </a:r>
            <a:endParaRPr lang="en-US" b="1"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Jet Fighter 2-DVDH.wav"/>
                                        </p:tgtEl>
                                      </p:cMediaNode>
                                    </p:audio>
                                  </p:subTnLst>
                                </p:cTn>
                              </p:par>
                              <p:par>
                                <p:cTn id="8" presetID="2" presetClass="entr" presetSubtype="1"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ppt_x"/>
                                          </p:val>
                                        </p:tav>
                                        <p:tav tm="100000">
                                          <p:val>
                                            <p:strVal val="#ppt_x"/>
                                          </p:val>
                                        </p:tav>
                                      </p:tavLst>
                                    </p:anim>
                                    <p:anim calcmode="lin" valueType="num">
                                      <p:cBhvr additive="base">
                                        <p:cTn id="11" dur="500" fill="hold"/>
                                        <p:tgtEl>
                                          <p:spTgt spid="3"/>
                                        </p:tgtEl>
                                        <p:attrNameLst>
                                          <p:attrName>ppt_y</p:attrName>
                                        </p:attrNameLst>
                                      </p:cBhvr>
                                      <p:tavLst>
                                        <p:tav tm="0">
                                          <p:val>
                                            <p:strVal val="0-#ppt_h/2"/>
                                          </p:val>
                                        </p:tav>
                                        <p:tav tm="100000">
                                          <p:val>
                                            <p:strVal val="#ppt_y"/>
                                          </p:val>
                                        </p:tav>
                                      </p:tavLst>
                                    </p:anim>
                                  </p:childTnLst>
                                </p:cTn>
                              </p:par>
                              <p:par>
                                <p:cTn id="12" presetID="10" presetClass="entr" presetSubtype="0" fill="hold" grpId="0" nodeType="withEffect">
                                  <p:stCondLst>
                                    <p:cond delay="50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2000"/>
                                        <p:tgtEl>
                                          <p:spTgt spid="33"/>
                                        </p:tgtEl>
                                      </p:cBhvr>
                                    </p:animEffect>
                                  </p:childTnLst>
                                </p:cTn>
                              </p:par>
                              <p:par>
                                <p:cTn id="15" presetID="8" presetClass="emph" presetSubtype="0" repeatCount="indefinite" fill="hold" grpId="1" nodeType="withEffect">
                                  <p:stCondLst>
                                    <p:cond delay="500"/>
                                  </p:stCondLst>
                                  <p:childTnLst>
                                    <p:animRot by="21600000">
                                      <p:cBhvr>
                                        <p:cTn id="16" dur="1500" fill="hold"/>
                                        <p:tgtEl>
                                          <p:spTgt spid="33"/>
                                        </p:tgtEl>
                                        <p:attrNameLst>
                                          <p:attrName>r</p:attrName>
                                        </p:attrNameLst>
                                      </p:cBhvr>
                                    </p:animRot>
                                  </p:childTnLst>
                                </p:cTn>
                              </p:par>
                              <p:par>
                                <p:cTn id="17" presetID="6" presetClass="entr" presetSubtype="16" fill="hold" grpId="0" nodeType="withEffect">
                                  <p:stCondLst>
                                    <p:cond delay="500"/>
                                  </p:stCondLst>
                                  <p:childTnLst>
                                    <p:set>
                                      <p:cBhvr>
                                        <p:cTn id="18" dur="1" fill="hold">
                                          <p:stCondLst>
                                            <p:cond delay="0"/>
                                          </p:stCondLst>
                                        </p:cTn>
                                        <p:tgtEl>
                                          <p:spTgt spid="34"/>
                                        </p:tgtEl>
                                        <p:attrNameLst>
                                          <p:attrName>style.visibility</p:attrName>
                                        </p:attrNameLst>
                                      </p:cBhvr>
                                      <p:to>
                                        <p:strVal val="visible"/>
                                      </p:to>
                                    </p:set>
                                    <p:animEffect transition="in" filter="circle(in)">
                                      <p:cBhvr>
                                        <p:cTn id="19" dur="2000"/>
                                        <p:tgtEl>
                                          <p:spTgt spid="34"/>
                                        </p:tgtEl>
                                      </p:cBhvr>
                                    </p:animEffec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34" grpId="0"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utoShape 51"/>
          <p:cNvSpPr>
            <a:spLocks noChangeArrowheads="1"/>
          </p:cNvSpPr>
          <p:nvPr/>
        </p:nvSpPr>
        <p:spPr bwMode="auto">
          <a:xfrm>
            <a:off x="1733550" y="5116513"/>
            <a:ext cx="6267450" cy="762000"/>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pt-BR" b="1" dirty="0">
                <a:solidFill>
                  <a:schemeClr val="tx1"/>
                </a:solidFill>
                <a:latin typeface="Times New Roman" pitchFamily="18" charset="0"/>
                <a:cs typeface="Times New Roman" pitchFamily="18" charset="0"/>
              </a:rPr>
              <a:t>PE, polibutađien, amilozơ.</a:t>
            </a:r>
            <a:endParaRPr lang="en-US" b="1" dirty="0">
              <a:solidFill>
                <a:schemeClr val="tx1"/>
              </a:solidFill>
              <a:latin typeface="Times New Roman" pitchFamily="18" charset="0"/>
              <a:cs typeface="Times New Roman" pitchFamily="18" charset="0"/>
            </a:endParaRPr>
          </a:p>
        </p:txBody>
      </p:sp>
      <p:sp>
        <p:nvSpPr>
          <p:cNvPr id="58" name="AutoShape 51"/>
          <p:cNvSpPr>
            <a:spLocks noChangeArrowheads="1"/>
          </p:cNvSpPr>
          <p:nvPr/>
        </p:nvSpPr>
        <p:spPr bwMode="auto">
          <a:xfrm>
            <a:off x="1828800" y="5119688"/>
            <a:ext cx="6248400" cy="7620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pt-BR" b="1" dirty="0">
                <a:solidFill>
                  <a:schemeClr val="tx1"/>
                </a:solidFill>
                <a:latin typeface="Times New Roman" pitchFamily="18" charset="0"/>
                <a:cs typeface="Times New Roman" pitchFamily="18" charset="0"/>
              </a:rPr>
              <a:t>PE, polibutađien, amilozơ.</a:t>
            </a:r>
            <a:endParaRPr lang="en-US" b="1" dirty="0">
              <a:solidFill>
                <a:schemeClr val="tx1"/>
              </a:solidFill>
              <a:latin typeface="Times New Roman" pitchFamily="18" charset="0"/>
              <a:cs typeface="Times New Roman" pitchFamily="18" charset="0"/>
            </a:endParaRPr>
          </a:p>
        </p:txBody>
      </p:sp>
      <p:sp>
        <p:nvSpPr>
          <p:cNvPr id="10" name="AutoShape 51"/>
          <p:cNvSpPr>
            <a:spLocks noChangeArrowheads="1"/>
          </p:cNvSpPr>
          <p:nvPr/>
        </p:nvSpPr>
        <p:spPr bwMode="auto">
          <a:xfrm>
            <a:off x="1752600" y="2159000"/>
            <a:ext cx="6248400" cy="762000"/>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pt-BR" b="1" dirty="0">
                <a:solidFill>
                  <a:schemeClr val="tx1"/>
                </a:solidFill>
                <a:latin typeface="Times New Roman" pitchFamily="18" charset="0"/>
                <a:cs typeface="Times New Roman" pitchFamily="18" charset="0"/>
              </a:rPr>
              <a:t>PVC, amilopectin, xenlulozơ.</a:t>
            </a:r>
            <a:endParaRPr lang="en-US" b="1" dirty="0">
              <a:solidFill>
                <a:schemeClr val="tx1"/>
              </a:solidFill>
              <a:latin typeface="Times New Roman" pitchFamily="18" charset="0"/>
              <a:cs typeface="Times New Roman" pitchFamily="18" charset="0"/>
            </a:endParaRPr>
          </a:p>
        </p:txBody>
      </p:sp>
      <p:grpSp>
        <p:nvGrpSpPr>
          <p:cNvPr id="2" name="Group 51"/>
          <p:cNvGrpSpPr>
            <a:grpSpLocks/>
          </p:cNvGrpSpPr>
          <p:nvPr/>
        </p:nvGrpSpPr>
        <p:grpSpPr bwMode="auto">
          <a:xfrm>
            <a:off x="201613" y="-6350"/>
            <a:ext cx="320675" cy="7180263"/>
            <a:chOff x="202295" y="-322943"/>
            <a:chExt cx="319314" cy="7180943"/>
          </a:xfrm>
        </p:grpSpPr>
        <p:sp>
          <p:nvSpPr>
            <p:cNvPr id="7" name="Rectangle 6"/>
            <p:cNvSpPr/>
            <p:nvPr/>
          </p:nvSpPr>
          <p:spPr bwMode="auto">
            <a:xfrm>
              <a:off x="202295" y="-322943"/>
              <a:ext cx="319314" cy="7166654"/>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6448"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8654"/>
              <a:ext cx="75877" cy="7166654"/>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034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1812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2542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3669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16445"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6"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AutoShape 51"/>
          <p:cNvSpPr>
            <a:spLocks noChangeArrowheads="1"/>
          </p:cNvSpPr>
          <p:nvPr/>
        </p:nvSpPr>
        <p:spPr bwMode="auto">
          <a:xfrm>
            <a:off x="1733550" y="3135313"/>
            <a:ext cx="6267450" cy="762000"/>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marL="90488" indent="-182563" algn="ctr" eaLnBrk="0" hangingPunct="0">
              <a:spcBef>
                <a:spcPct val="50000"/>
              </a:spcBef>
              <a:defRPr/>
            </a:pPr>
            <a:r>
              <a:rPr lang="pt-BR" b="1" dirty="0">
                <a:solidFill>
                  <a:schemeClr val="tx1"/>
                </a:solidFill>
                <a:latin typeface="Times New Roman" pitchFamily="18" charset="0"/>
                <a:cs typeface="Times New Roman" pitchFamily="18" charset="0"/>
              </a:rPr>
              <a:t>PVC, nhựa bakelit, xenlulozơ.</a:t>
            </a:r>
            <a:endParaRPr lang="en-US" b="1" dirty="0">
              <a:solidFill>
                <a:schemeClr val="tx1"/>
              </a:solidFill>
              <a:latin typeface="Times New Roman" pitchFamily="18" charset="0"/>
              <a:cs typeface="Times New Roman" pitchFamily="18" charset="0"/>
            </a:endParaRPr>
          </a:p>
        </p:txBody>
      </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3940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1718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09600" y="32448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3575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33550" y="4125913"/>
            <a:ext cx="6267450" cy="762000"/>
          </a:xfrm>
          <a:prstGeom prst="roundRect">
            <a:avLst>
              <a:gd name="adj" fmla="val 16667"/>
            </a:avLst>
          </a:prstGeom>
          <a:noFill/>
          <a:ln w="38100">
            <a:solidFill>
              <a:srgbClr val="0000FF"/>
            </a:solidFill>
            <a:headEnd/>
            <a:tailEnd/>
          </a:ln>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eaLnBrk="0" hangingPunct="0">
              <a:defRPr/>
            </a:pPr>
            <a:r>
              <a:rPr lang="pt-BR" b="1" dirty="0">
                <a:solidFill>
                  <a:schemeClr val="tx1"/>
                </a:solidFill>
                <a:latin typeface="Times New Roman" pitchFamily="18" charset="0"/>
                <a:cs typeface="Times New Roman" pitchFamily="18" charset="0"/>
              </a:rPr>
              <a:t>PE, PVC, cao su lưu hoá.</a:t>
            </a:r>
            <a:endParaRPr lang="en-US" b="1" dirty="0">
              <a:solidFill>
                <a:schemeClr val="tx1"/>
              </a:solidFill>
              <a:latin typeface="Times New Roman" pitchFamily="18" charset="0"/>
              <a:cs typeface="Times New Roman" pitchFamily="18" charset="0"/>
            </a:endParaRP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3846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1624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2354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15975" y="43481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375275"/>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153025"/>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22605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15975" y="5338763"/>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16410" name="Group 5"/>
          <p:cNvGrpSpPr>
            <a:grpSpLocks/>
          </p:cNvGrpSpPr>
          <p:nvPr/>
        </p:nvGrpSpPr>
        <p:grpSpPr bwMode="auto">
          <a:xfrm>
            <a:off x="7791450" y="528638"/>
            <a:ext cx="1304925" cy="1147762"/>
            <a:chOff x="2848" y="1735"/>
            <a:chExt cx="788" cy="688"/>
          </a:xfrm>
        </p:grpSpPr>
        <p:sp>
          <p:nvSpPr>
            <p:cNvPr id="16435"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6436"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6437"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6438"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6439"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6440" name="Group 11"/>
            <p:cNvGrpSpPr>
              <a:grpSpLocks/>
            </p:cNvGrpSpPr>
            <p:nvPr/>
          </p:nvGrpSpPr>
          <p:grpSpPr bwMode="auto">
            <a:xfrm>
              <a:off x="2899" y="1735"/>
              <a:ext cx="687" cy="688"/>
              <a:chOff x="4166" y="1706"/>
              <a:chExt cx="1252" cy="1252"/>
            </a:xfrm>
          </p:grpSpPr>
          <p:sp>
            <p:nvSpPr>
              <p:cNvPr id="16441"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6442"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6443"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6444"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12088"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8001000" y="63976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8001000" y="549275"/>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924800" y="533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924800" y="6096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8001000" y="6096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8001000" y="63976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991475" y="6096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848600" y="568325"/>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6433" name="AutoShape 69"/>
          <p:cNvSpPr>
            <a:spLocks noChangeArrowheads="1"/>
          </p:cNvSpPr>
          <p:nvPr/>
        </p:nvSpPr>
        <p:spPr bwMode="auto">
          <a:xfrm>
            <a:off x="1981200" y="533400"/>
            <a:ext cx="5791200" cy="12192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pt-BR" sz="2800">
                <a:solidFill>
                  <a:srgbClr val="0000FF"/>
                </a:solidFill>
                <a:latin typeface="Times New Roman" pitchFamily="18" charset="0"/>
                <a:cs typeface="Times New Roman" pitchFamily="18" charset="0"/>
              </a:rPr>
              <a:t>Dãy gồm tất cả các polime có</a:t>
            </a:r>
          </a:p>
          <a:p>
            <a:pPr algn="ctr"/>
            <a:r>
              <a:rPr lang="pt-BR" sz="2800">
                <a:solidFill>
                  <a:srgbClr val="0000FF"/>
                </a:solidFill>
                <a:latin typeface="Times New Roman" pitchFamily="18" charset="0"/>
                <a:cs typeface="Times New Roman" pitchFamily="18" charset="0"/>
              </a:rPr>
              <a:t> cấu trúc mạch </a:t>
            </a:r>
            <a:r>
              <a:rPr lang="pt-BR" sz="2800" b="1" u="sng">
                <a:solidFill>
                  <a:srgbClr val="0000FF"/>
                </a:solidFill>
                <a:latin typeface="Times New Roman" pitchFamily="18" charset="0"/>
                <a:cs typeface="Times New Roman" pitchFamily="18" charset="0"/>
              </a:rPr>
              <a:t>không</a:t>
            </a:r>
            <a:r>
              <a:rPr lang="pt-BR" sz="2800">
                <a:solidFill>
                  <a:srgbClr val="0000FF"/>
                </a:solidFill>
                <a:latin typeface="Times New Roman" pitchFamily="18" charset="0"/>
                <a:cs typeface="Times New Roman" pitchFamily="18" charset="0"/>
              </a:rPr>
              <a:t> phân nhánh là</a:t>
            </a:r>
            <a:endParaRPr lang="en-US" sz="2800">
              <a:solidFill>
                <a:srgbClr val="0000FF"/>
              </a:solidFill>
              <a:latin typeface="Times New Roman" pitchFamily="18" charset="0"/>
              <a:cs typeface="Times New Roman" pitchFamily="18" charset="0"/>
            </a:endParaRPr>
          </a:p>
        </p:txBody>
      </p:sp>
      <p:sp>
        <p:nvSpPr>
          <p:cNvPr id="34" name="WordArt 111"/>
          <p:cNvSpPr>
            <a:spLocks noChangeArrowheads="1" noChangeShapeType="1" noTextEdit="1"/>
          </p:cNvSpPr>
          <p:nvPr/>
        </p:nvSpPr>
        <p:spPr bwMode="auto">
          <a:xfrm>
            <a:off x="838200" y="838200"/>
            <a:ext cx="838200" cy="4572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9" name="Group 4"/>
          <p:cNvGrpSpPr>
            <a:grpSpLocks/>
          </p:cNvGrpSpPr>
          <p:nvPr/>
        </p:nvGrpSpPr>
        <p:grpSpPr bwMode="auto">
          <a:xfrm>
            <a:off x="298450" y="-1319213"/>
            <a:ext cx="8312150" cy="7034213"/>
            <a:chOff x="624" y="-370"/>
            <a:chExt cx="3159" cy="2922"/>
          </a:xfrm>
        </p:grpSpPr>
        <p:grpSp>
          <p:nvGrpSpPr>
            <p:cNvPr id="4141" name="Group 5"/>
            <p:cNvGrpSpPr>
              <a:grpSpLocks/>
            </p:cNvGrpSpPr>
            <p:nvPr/>
          </p:nvGrpSpPr>
          <p:grpSpPr bwMode="auto">
            <a:xfrm>
              <a:off x="624" y="0"/>
              <a:ext cx="3159" cy="2552"/>
              <a:chOff x="624" y="0"/>
              <a:chExt cx="3159" cy="2552"/>
            </a:xfrm>
          </p:grpSpPr>
          <p:grpSp>
            <p:nvGrpSpPr>
              <p:cNvPr id="4142" name="Group 6"/>
              <p:cNvGrpSpPr>
                <a:grpSpLocks/>
              </p:cNvGrpSpPr>
              <p:nvPr/>
            </p:nvGrpSpPr>
            <p:grpSpPr bwMode="auto">
              <a:xfrm>
                <a:off x="624" y="0"/>
                <a:ext cx="3159" cy="2552"/>
                <a:chOff x="1300" y="884"/>
                <a:chExt cx="3159" cy="2552"/>
              </a:xfrm>
            </p:grpSpPr>
            <p:sp>
              <p:nvSpPr>
                <p:cNvPr id="4144" name="Freeform 7"/>
                <p:cNvSpPr>
                  <a:spLocks noEditPoints="1"/>
                </p:cNvSpPr>
                <p:nvPr/>
              </p:nvSpPr>
              <p:spPr bwMode="auto">
                <a:xfrm>
                  <a:off x="1300" y="1828"/>
                  <a:ext cx="3159" cy="1608"/>
                </a:xfrm>
                <a:custGeom>
                  <a:avLst/>
                  <a:gdLst>
                    <a:gd name="T0" fmla="*/ 2147483647 w 1613"/>
                    <a:gd name="T1" fmla="*/ 0 h 821"/>
                    <a:gd name="T2" fmla="*/ 2147483647 w 1613"/>
                    <a:gd name="T3" fmla="*/ 0 h 821"/>
                    <a:gd name="T4" fmla="*/ 2147483647 w 1613"/>
                    <a:gd name="T5" fmla="*/ 2147483647 h 821"/>
                    <a:gd name="T6" fmla="*/ 2147483647 w 1613"/>
                    <a:gd name="T7" fmla="*/ 2147483647 h 821"/>
                    <a:gd name="T8" fmla="*/ 2147483647 w 1613"/>
                    <a:gd name="T9" fmla="*/ 2147483647 h 821"/>
                    <a:gd name="T10" fmla="*/ 2147483647 w 1613"/>
                    <a:gd name="T11" fmla="*/ 2147483647 h 821"/>
                    <a:gd name="T12" fmla="*/ 0 w 1613"/>
                    <a:gd name="T13" fmla="*/ 2147483647 h 821"/>
                    <a:gd name="T14" fmla="*/ 0 w 1613"/>
                    <a:gd name="T15" fmla="*/ 2147483647 h 821"/>
                    <a:gd name="T16" fmla="*/ 2147483647 w 1613"/>
                    <a:gd name="T17" fmla="*/ 0 h 821"/>
                    <a:gd name="T18" fmla="*/ 2147483647 w 1613"/>
                    <a:gd name="T19" fmla="*/ 2147483647 h 821"/>
                    <a:gd name="T20" fmla="*/ 2147483647 w 1613"/>
                    <a:gd name="T21" fmla="*/ 2147483647 h 821"/>
                    <a:gd name="T22" fmla="*/ 2147483647 w 1613"/>
                    <a:gd name="T23" fmla="*/ 2147483647 h 821"/>
                    <a:gd name="T24" fmla="*/ 2147483647 w 1613"/>
                    <a:gd name="T25" fmla="*/ 2147483647 h 821"/>
                    <a:gd name="T26" fmla="*/ 2147483647 w 1613"/>
                    <a:gd name="T27" fmla="*/ 2147483647 h 821"/>
                    <a:gd name="T28" fmla="*/ 2147483647 w 1613"/>
                    <a:gd name="T29" fmla="*/ 2147483647 h 821"/>
                    <a:gd name="T30" fmla="*/ 2147483647 w 1613"/>
                    <a:gd name="T31" fmla="*/ 2147483647 h 821"/>
                    <a:gd name="T32" fmla="*/ 2147483647 w 1613"/>
                    <a:gd name="T33" fmla="*/ 2147483647 h 821"/>
                    <a:gd name="T34" fmla="*/ 2147483647 w 1613"/>
                    <a:gd name="T35" fmla="*/ 2147483647 h 82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13"/>
                    <a:gd name="T55" fmla="*/ 0 h 821"/>
                    <a:gd name="T56" fmla="*/ 1613 w 1613"/>
                    <a:gd name="T57" fmla="*/ 821 h 82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13" h="821">
                      <a:moveTo>
                        <a:pt x="63" y="0"/>
                      </a:moveTo>
                      <a:lnTo>
                        <a:pt x="1550" y="0"/>
                      </a:lnTo>
                      <a:cubicBezTo>
                        <a:pt x="1585" y="0"/>
                        <a:pt x="1613" y="32"/>
                        <a:pt x="1613" y="71"/>
                      </a:cubicBezTo>
                      <a:lnTo>
                        <a:pt x="1613" y="751"/>
                      </a:lnTo>
                      <a:cubicBezTo>
                        <a:pt x="1613" y="790"/>
                        <a:pt x="1585" y="821"/>
                        <a:pt x="1550" y="821"/>
                      </a:cubicBezTo>
                      <a:lnTo>
                        <a:pt x="63" y="821"/>
                      </a:lnTo>
                      <a:cubicBezTo>
                        <a:pt x="28" y="821"/>
                        <a:pt x="0" y="790"/>
                        <a:pt x="0" y="751"/>
                      </a:cubicBezTo>
                      <a:lnTo>
                        <a:pt x="0" y="71"/>
                      </a:lnTo>
                      <a:cubicBezTo>
                        <a:pt x="0" y="32"/>
                        <a:pt x="28" y="0"/>
                        <a:pt x="63" y="0"/>
                      </a:cubicBezTo>
                      <a:close/>
                      <a:moveTo>
                        <a:pt x="73" y="36"/>
                      </a:moveTo>
                      <a:lnTo>
                        <a:pt x="1540" y="36"/>
                      </a:lnTo>
                      <a:cubicBezTo>
                        <a:pt x="1561" y="36"/>
                        <a:pt x="1579" y="55"/>
                        <a:pt x="1579" y="79"/>
                      </a:cubicBezTo>
                      <a:lnTo>
                        <a:pt x="1579" y="744"/>
                      </a:lnTo>
                      <a:cubicBezTo>
                        <a:pt x="1579" y="768"/>
                        <a:pt x="1561" y="787"/>
                        <a:pt x="1540" y="787"/>
                      </a:cubicBezTo>
                      <a:lnTo>
                        <a:pt x="73" y="787"/>
                      </a:lnTo>
                      <a:cubicBezTo>
                        <a:pt x="52" y="787"/>
                        <a:pt x="34" y="768"/>
                        <a:pt x="34" y="744"/>
                      </a:cubicBezTo>
                      <a:lnTo>
                        <a:pt x="34" y="79"/>
                      </a:lnTo>
                      <a:cubicBezTo>
                        <a:pt x="34" y="55"/>
                        <a:pt x="52" y="36"/>
                        <a:pt x="73" y="36"/>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45" name="Freeform 8"/>
                <p:cNvSpPr>
                  <a:spLocks noEditPoints="1"/>
                </p:cNvSpPr>
                <p:nvPr/>
              </p:nvSpPr>
              <p:spPr bwMode="auto">
                <a:xfrm>
                  <a:off x="1365" y="1897"/>
                  <a:ext cx="3027" cy="1474"/>
                </a:xfrm>
                <a:custGeom>
                  <a:avLst/>
                  <a:gdLst>
                    <a:gd name="T0" fmla="*/ 2147483647 w 1546"/>
                    <a:gd name="T1" fmla="*/ 0 h 753"/>
                    <a:gd name="T2" fmla="*/ 2147483647 w 1546"/>
                    <a:gd name="T3" fmla="*/ 0 h 753"/>
                    <a:gd name="T4" fmla="*/ 2147483647 w 1546"/>
                    <a:gd name="T5" fmla="*/ 2147483647 h 753"/>
                    <a:gd name="T6" fmla="*/ 2147483647 w 1546"/>
                    <a:gd name="T7" fmla="*/ 2147483647 h 753"/>
                    <a:gd name="T8" fmla="*/ 2147483647 w 1546"/>
                    <a:gd name="T9" fmla="*/ 2147483647 h 753"/>
                    <a:gd name="T10" fmla="*/ 2147483647 w 1546"/>
                    <a:gd name="T11" fmla="*/ 2147483647 h 753"/>
                    <a:gd name="T12" fmla="*/ 0 w 1546"/>
                    <a:gd name="T13" fmla="*/ 2147483647 h 753"/>
                    <a:gd name="T14" fmla="*/ 0 w 1546"/>
                    <a:gd name="T15" fmla="*/ 2147483647 h 753"/>
                    <a:gd name="T16" fmla="*/ 2147483647 w 1546"/>
                    <a:gd name="T17" fmla="*/ 0 h 753"/>
                    <a:gd name="T18" fmla="*/ 2147483647 w 1546"/>
                    <a:gd name="T19" fmla="*/ 2147483647 h 753"/>
                    <a:gd name="T20" fmla="*/ 2147483647 w 1546"/>
                    <a:gd name="T21" fmla="*/ 2147483647 h 753"/>
                    <a:gd name="T22" fmla="*/ 2147483647 w 1546"/>
                    <a:gd name="T23" fmla="*/ 2147483647 h 753"/>
                    <a:gd name="T24" fmla="*/ 2147483647 w 1546"/>
                    <a:gd name="T25" fmla="*/ 2147483647 h 753"/>
                    <a:gd name="T26" fmla="*/ 2147483647 w 1546"/>
                    <a:gd name="T27" fmla="*/ 2147483647 h 753"/>
                    <a:gd name="T28" fmla="*/ 2147483647 w 1546"/>
                    <a:gd name="T29" fmla="*/ 2147483647 h 753"/>
                    <a:gd name="T30" fmla="*/ 2147483647 w 1546"/>
                    <a:gd name="T31" fmla="*/ 2147483647 h 753"/>
                    <a:gd name="T32" fmla="*/ 2147483647 w 1546"/>
                    <a:gd name="T33" fmla="*/ 2147483647 h 753"/>
                    <a:gd name="T34" fmla="*/ 2147483647 w 1546"/>
                    <a:gd name="T35" fmla="*/ 2147483647 h 7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46"/>
                    <a:gd name="T55" fmla="*/ 0 h 753"/>
                    <a:gd name="T56" fmla="*/ 1546 w 1546"/>
                    <a:gd name="T57" fmla="*/ 753 h 7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46" h="753">
                      <a:moveTo>
                        <a:pt x="40" y="0"/>
                      </a:moveTo>
                      <a:lnTo>
                        <a:pt x="1506" y="0"/>
                      </a:lnTo>
                      <a:cubicBezTo>
                        <a:pt x="1528" y="0"/>
                        <a:pt x="1546" y="19"/>
                        <a:pt x="1546" y="43"/>
                      </a:cubicBezTo>
                      <a:lnTo>
                        <a:pt x="1546" y="710"/>
                      </a:lnTo>
                      <a:cubicBezTo>
                        <a:pt x="1546" y="734"/>
                        <a:pt x="1528" y="753"/>
                        <a:pt x="1506" y="753"/>
                      </a:cubicBezTo>
                      <a:lnTo>
                        <a:pt x="40" y="753"/>
                      </a:lnTo>
                      <a:cubicBezTo>
                        <a:pt x="18" y="753"/>
                        <a:pt x="0" y="734"/>
                        <a:pt x="0" y="710"/>
                      </a:cubicBezTo>
                      <a:lnTo>
                        <a:pt x="0" y="43"/>
                      </a:lnTo>
                      <a:cubicBezTo>
                        <a:pt x="0" y="19"/>
                        <a:pt x="18" y="0"/>
                        <a:pt x="40" y="0"/>
                      </a:cubicBezTo>
                      <a:close/>
                      <a:moveTo>
                        <a:pt x="40" y="1"/>
                      </a:moveTo>
                      <a:lnTo>
                        <a:pt x="1507" y="1"/>
                      </a:lnTo>
                      <a:cubicBezTo>
                        <a:pt x="1528" y="1"/>
                        <a:pt x="1546" y="20"/>
                        <a:pt x="1546" y="44"/>
                      </a:cubicBezTo>
                      <a:lnTo>
                        <a:pt x="1546" y="709"/>
                      </a:lnTo>
                      <a:cubicBezTo>
                        <a:pt x="1546" y="733"/>
                        <a:pt x="1528" y="752"/>
                        <a:pt x="1507" y="752"/>
                      </a:cubicBezTo>
                      <a:lnTo>
                        <a:pt x="40" y="752"/>
                      </a:lnTo>
                      <a:cubicBezTo>
                        <a:pt x="19" y="752"/>
                        <a:pt x="1" y="733"/>
                        <a:pt x="1" y="709"/>
                      </a:cubicBezTo>
                      <a:lnTo>
                        <a:pt x="1" y="44"/>
                      </a:lnTo>
                      <a:cubicBezTo>
                        <a:pt x="1" y="20"/>
                        <a:pt x="19" y="1"/>
                        <a:pt x="40" y="1"/>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46" name="Freeform 9"/>
                <p:cNvSpPr>
                  <a:spLocks noEditPoints="1"/>
                </p:cNvSpPr>
                <p:nvPr/>
              </p:nvSpPr>
              <p:spPr bwMode="auto">
                <a:xfrm>
                  <a:off x="1319" y="1855"/>
                  <a:ext cx="3120" cy="1558"/>
                </a:xfrm>
                <a:custGeom>
                  <a:avLst/>
                  <a:gdLst>
                    <a:gd name="T0" fmla="*/ 2147483647 w 1593"/>
                    <a:gd name="T1" fmla="*/ 0 h 795"/>
                    <a:gd name="T2" fmla="*/ 2147483647 w 1593"/>
                    <a:gd name="T3" fmla="*/ 0 h 795"/>
                    <a:gd name="T4" fmla="*/ 2147483647 w 1593"/>
                    <a:gd name="T5" fmla="*/ 2147483647 h 795"/>
                    <a:gd name="T6" fmla="*/ 2147483647 w 1593"/>
                    <a:gd name="T7" fmla="*/ 2147483647 h 795"/>
                    <a:gd name="T8" fmla="*/ 2147483647 w 1593"/>
                    <a:gd name="T9" fmla="*/ 2147483647 h 795"/>
                    <a:gd name="T10" fmla="*/ 2147483647 w 1593"/>
                    <a:gd name="T11" fmla="*/ 2147483647 h 795"/>
                    <a:gd name="T12" fmla="*/ 0 w 1593"/>
                    <a:gd name="T13" fmla="*/ 2147483647 h 795"/>
                    <a:gd name="T14" fmla="*/ 0 w 1593"/>
                    <a:gd name="T15" fmla="*/ 2147483647 h 795"/>
                    <a:gd name="T16" fmla="*/ 2147483647 w 1593"/>
                    <a:gd name="T17" fmla="*/ 0 h 795"/>
                    <a:gd name="T18" fmla="*/ 2147483647 w 1593"/>
                    <a:gd name="T19" fmla="*/ 2147483647 h 795"/>
                    <a:gd name="T20" fmla="*/ 2147483647 w 1593"/>
                    <a:gd name="T21" fmla="*/ 2147483647 h 795"/>
                    <a:gd name="T22" fmla="*/ 2147483647 w 1593"/>
                    <a:gd name="T23" fmla="*/ 2147483647 h 795"/>
                    <a:gd name="T24" fmla="*/ 2147483647 w 1593"/>
                    <a:gd name="T25" fmla="*/ 2147483647 h 795"/>
                    <a:gd name="T26" fmla="*/ 2147483647 w 1593"/>
                    <a:gd name="T27" fmla="*/ 2147483647 h 795"/>
                    <a:gd name="T28" fmla="*/ 2147483647 w 1593"/>
                    <a:gd name="T29" fmla="*/ 2147483647 h 795"/>
                    <a:gd name="T30" fmla="*/ 2147483647 w 1593"/>
                    <a:gd name="T31" fmla="*/ 2147483647 h 795"/>
                    <a:gd name="T32" fmla="*/ 2147483647 w 1593"/>
                    <a:gd name="T33" fmla="*/ 2147483647 h 795"/>
                    <a:gd name="T34" fmla="*/ 2147483647 w 1593"/>
                    <a:gd name="T35" fmla="*/ 2147483647 h 7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3"/>
                    <a:gd name="T55" fmla="*/ 0 h 795"/>
                    <a:gd name="T56" fmla="*/ 1593 w 1593"/>
                    <a:gd name="T57" fmla="*/ 795 h 7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3" h="795">
                      <a:moveTo>
                        <a:pt x="56" y="0"/>
                      </a:moveTo>
                      <a:lnTo>
                        <a:pt x="1537" y="0"/>
                      </a:lnTo>
                      <a:cubicBezTo>
                        <a:pt x="1568" y="0"/>
                        <a:pt x="1593" y="29"/>
                        <a:pt x="1593" y="64"/>
                      </a:cubicBezTo>
                      <a:lnTo>
                        <a:pt x="1593" y="731"/>
                      </a:lnTo>
                      <a:cubicBezTo>
                        <a:pt x="1593" y="766"/>
                        <a:pt x="1568" y="795"/>
                        <a:pt x="1537" y="795"/>
                      </a:cubicBezTo>
                      <a:lnTo>
                        <a:pt x="56" y="795"/>
                      </a:lnTo>
                      <a:cubicBezTo>
                        <a:pt x="25" y="795"/>
                        <a:pt x="0" y="766"/>
                        <a:pt x="0" y="731"/>
                      </a:cubicBezTo>
                      <a:lnTo>
                        <a:pt x="0" y="64"/>
                      </a:lnTo>
                      <a:cubicBezTo>
                        <a:pt x="0" y="29"/>
                        <a:pt x="25" y="0"/>
                        <a:pt x="56" y="0"/>
                      </a:cubicBezTo>
                      <a:close/>
                      <a:moveTo>
                        <a:pt x="63" y="22"/>
                      </a:moveTo>
                      <a:lnTo>
                        <a:pt x="1530" y="22"/>
                      </a:lnTo>
                      <a:cubicBezTo>
                        <a:pt x="1551" y="22"/>
                        <a:pt x="1569" y="41"/>
                        <a:pt x="1569" y="65"/>
                      </a:cubicBezTo>
                      <a:lnTo>
                        <a:pt x="1569" y="730"/>
                      </a:lnTo>
                      <a:cubicBezTo>
                        <a:pt x="1569" y="754"/>
                        <a:pt x="1551" y="773"/>
                        <a:pt x="1530" y="773"/>
                      </a:cubicBezTo>
                      <a:lnTo>
                        <a:pt x="63" y="773"/>
                      </a:lnTo>
                      <a:cubicBezTo>
                        <a:pt x="42" y="773"/>
                        <a:pt x="24" y="754"/>
                        <a:pt x="24" y="730"/>
                      </a:cubicBezTo>
                      <a:lnTo>
                        <a:pt x="24" y="65"/>
                      </a:lnTo>
                      <a:cubicBezTo>
                        <a:pt x="24" y="41"/>
                        <a:pt x="42" y="22"/>
                        <a:pt x="63" y="2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47" name="Rectangle 10"/>
                <p:cNvSpPr>
                  <a:spLocks noChangeArrowheads="1"/>
                </p:cNvSpPr>
                <p:nvPr/>
              </p:nvSpPr>
              <p:spPr bwMode="auto">
                <a:xfrm>
                  <a:off x="1319" y="1967"/>
                  <a:ext cx="22" cy="13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48" name="Rectangle 11"/>
                <p:cNvSpPr>
                  <a:spLocks noChangeArrowheads="1"/>
                </p:cNvSpPr>
                <p:nvPr/>
              </p:nvSpPr>
              <p:spPr bwMode="auto">
                <a:xfrm>
                  <a:off x="1429" y="3387"/>
                  <a:ext cx="2883" cy="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49" name="Rectangle 12"/>
                <p:cNvSpPr>
                  <a:spLocks noChangeArrowheads="1"/>
                </p:cNvSpPr>
                <p:nvPr/>
              </p:nvSpPr>
              <p:spPr bwMode="auto">
                <a:xfrm>
                  <a:off x="1417" y="1855"/>
                  <a:ext cx="2924" cy="2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50" name="Rectangle 13"/>
                <p:cNvSpPr>
                  <a:spLocks noChangeArrowheads="1"/>
                </p:cNvSpPr>
                <p:nvPr/>
              </p:nvSpPr>
              <p:spPr bwMode="auto">
                <a:xfrm>
                  <a:off x="4418" y="1977"/>
                  <a:ext cx="23" cy="1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51" name="Freeform 14"/>
                <p:cNvSpPr>
                  <a:spLocks/>
                </p:cNvSpPr>
                <p:nvPr/>
              </p:nvSpPr>
              <p:spPr bwMode="auto">
                <a:xfrm>
                  <a:off x="1319" y="1855"/>
                  <a:ext cx="145" cy="114"/>
                </a:xfrm>
                <a:custGeom>
                  <a:avLst/>
                  <a:gdLst>
                    <a:gd name="T0" fmla="*/ 2147483647 w 74"/>
                    <a:gd name="T1" fmla="*/ 0 h 58"/>
                    <a:gd name="T2" fmla="*/ 0 w 74"/>
                    <a:gd name="T3" fmla="*/ 2147483647 h 58"/>
                    <a:gd name="T4" fmla="*/ 2147483647 w 74"/>
                    <a:gd name="T5" fmla="*/ 2147483647 h 58"/>
                    <a:gd name="T6" fmla="*/ 2147483647 w 74"/>
                    <a:gd name="T7" fmla="*/ 2147483647 h 58"/>
                    <a:gd name="T8" fmla="*/ 2147483647 w 74"/>
                    <a:gd name="T9" fmla="*/ 0 h 58"/>
                    <a:gd name="T10" fmla="*/ 0 60000 65536"/>
                    <a:gd name="T11" fmla="*/ 0 60000 65536"/>
                    <a:gd name="T12" fmla="*/ 0 60000 65536"/>
                    <a:gd name="T13" fmla="*/ 0 60000 65536"/>
                    <a:gd name="T14" fmla="*/ 0 60000 65536"/>
                    <a:gd name="T15" fmla="*/ 0 w 74"/>
                    <a:gd name="T16" fmla="*/ 0 h 58"/>
                    <a:gd name="T17" fmla="*/ 74 w 74"/>
                    <a:gd name="T18" fmla="*/ 58 h 58"/>
                  </a:gdLst>
                  <a:ahLst/>
                  <a:cxnLst>
                    <a:cxn ang="T10">
                      <a:pos x="T0" y="T1"/>
                    </a:cxn>
                    <a:cxn ang="T11">
                      <a:pos x="T2" y="T3"/>
                    </a:cxn>
                    <a:cxn ang="T12">
                      <a:pos x="T4" y="T5"/>
                    </a:cxn>
                    <a:cxn ang="T13">
                      <a:pos x="T6" y="T7"/>
                    </a:cxn>
                    <a:cxn ang="T14">
                      <a:pos x="T8" y="T9"/>
                    </a:cxn>
                  </a:cxnLst>
                  <a:rect l="T15" t="T16" r="T17" b="T18"/>
                  <a:pathLst>
                    <a:path w="74" h="58">
                      <a:moveTo>
                        <a:pt x="51" y="0"/>
                      </a:moveTo>
                      <a:cubicBezTo>
                        <a:pt x="20" y="4"/>
                        <a:pt x="2" y="29"/>
                        <a:pt x="0" y="57"/>
                      </a:cubicBezTo>
                      <a:lnTo>
                        <a:pt x="11" y="58"/>
                      </a:lnTo>
                      <a:cubicBezTo>
                        <a:pt x="12" y="35"/>
                        <a:pt x="27" y="15"/>
                        <a:pt x="51" y="11"/>
                      </a:cubicBezTo>
                      <a:cubicBezTo>
                        <a:pt x="74" y="8"/>
                        <a:pt x="51" y="0"/>
                        <a:pt x="5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52" name="Freeform 15"/>
                <p:cNvSpPr>
                  <a:spLocks/>
                </p:cNvSpPr>
                <p:nvPr/>
              </p:nvSpPr>
              <p:spPr bwMode="auto">
                <a:xfrm>
                  <a:off x="4329" y="1855"/>
                  <a:ext cx="120" cy="147"/>
                </a:xfrm>
                <a:custGeom>
                  <a:avLst/>
                  <a:gdLst>
                    <a:gd name="T0" fmla="*/ 0 w 61"/>
                    <a:gd name="T1" fmla="*/ 0 h 75"/>
                    <a:gd name="T2" fmla="*/ 2147483647 w 61"/>
                    <a:gd name="T3" fmla="*/ 2147483647 h 75"/>
                    <a:gd name="T4" fmla="*/ 2147483647 w 61"/>
                    <a:gd name="T5" fmla="*/ 2147483647 h 75"/>
                    <a:gd name="T6" fmla="*/ 0 w 61"/>
                    <a:gd name="T7" fmla="*/ 2147483647 h 75"/>
                    <a:gd name="T8" fmla="*/ 0 w 61"/>
                    <a:gd name="T9" fmla="*/ 0 h 75"/>
                    <a:gd name="T10" fmla="*/ 0 60000 65536"/>
                    <a:gd name="T11" fmla="*/ 0 60000 65536"/>
                    <a:gd name="T12" fmla="*/ 0 60000 65536"/>
                    <a:gd name="T13" fmla="*/ 0 60000 65536"/>
                    <a:gd name="T14" fmla="*/ 0 60000 65536"/>
                    <a:gd name="T15" fmla="*/ 0 w 61"/>
                    <a:gd name="T16" fmla="*/ 0 h 75"/>
                    <a:gd name="T17" fmla="*/ 61 w 61"/>
                    <a:gd name="T18" fmla="*/ 75 h 75"/>
                  </a:gdLst>
                  <a:ahLst/>
                  <a:cxnLst>
                    <a:cxn ang="T10">
                      <a:pos x="T0" y="T1"/>
                    </a:cxn>
                    <a:cxn ang="T11">
                      <a:pos x="T2" y="T3"/>
                    </a:cxn>
                    <a:cxn ang="T12">
                      <a:pos x="T4" y="T5"/>
                    </a:cxn>
                    <a:cxn ang="T13">
                      <a:pos x="T6" y="T7"/>
                    </a:cxn>
                    <a:cxn ang="T14">
                      <a:pos x="T8" y="T9"/>
                    </a:cxn>
                  </a:cxnLst>
                  <a:rect l="T15" t="T16" r="T17" b="T18"/>
                  <a:pathLst>
                    <a:path w="61" h="75">
                      <a:moveTo>
                        <a:pt x="0" y="0"/>
                      </a:moveTo>
                      <a:cubicBezTo>
                        <a:pt x="41" y="0"/>
                        <a:pt x="61" y="44"/>
                        <a:pt x="57" y="68"/>
                      </a:cubicBezTo>
                      <a:lnTo>
                        <a:pt x="44" y="69"/>
                      </a:lnTo>
                      <a:cubicBezTo>
                        <a:pt x="49" y="75"/>
                        <a:pt x="44" y="17"/>
                        <a:pt x="0" y="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53" name="Freeform 16"/>
                <p:cNvSpPr>
                  <a:spLocks/>
                </p:cNvSpPr>
                <p:nvPr/>
              </p:nvSpPr>
              <p:spPr bwMode="auto">
                <a:xfrm>
                  <a:off x="4302" y="3293"/>
                  <a:ext cx="141" cy="127"/>
                </a:xfrm>
                <a:custGeom>
                  <a:avLst/>
                  <a:gdLst>
                    <a:gd name="T0" fmla="*/ 2147483647 w 72"/>
                    <a:gd name="T1" fmla="*/ 0 h 65"/>
                    <a:gd name="T2" fmla="*/ 0 w 72"/>
                    <a:gd name="T3" fmla="*/ 2147483647 h 65"/>
                    <a:gd name="T4" fmla="*/ 2147483647 w 72"/>
                    <a:gd name="T5" fmla="*/ 2147483647 h 65"/>
                    <a:gd name="T6" fmla="*/ 2147483647 w 72"/>
                    <a:gd name="T7" fmla="*/ 0 h 65"/>
                    <a:gd name="T8" fmla="*/ 2147483647 w 72"/>
                    <a:gd name="T9" fmla="*/ 0 h 65"/>
                    <a:gd name="T10" fmla="*/ 0 60000 65536"/>
                    <a:gd name="T11" fmla="*/ 0 60000 65536"/>
                    <a:gd name="T12" fmla="*/ 0 60000 65536"/>
                    <a:gd name="T13" fmla="*/ 0 60000 65536"/>
                    <a:gd name="T14" fmla="*/ 0 60000 65536"/>
                    <a:gd name="T15" fmla="*/ 0 w 72"/>
                    <a:gd name="T16" fmla="*/ 0 h 65"/>
                    <a:gd name="T17" fmla="*/ 72 w 72"/>
                    <a:gd name="T18" fmla="*/ 65 h 65"/>
                  </a:gdLst>
                  <a:ahLst/>
                  <a:cxnLst>
                    <a:cxn ang="T10">
                      <a:pos x="T0" y="T1"/>
                    </a:cxn>
                    <a:cxn ang="T11">
                      <a:pos x="T2" y="T3"/>
                    </a:cxn>
                    <a:cxn ang="T12">
                      <a:pos x="T4" y="T5"/>
                    </a:cxn>
                    <a:cxn ang="T13">
                      <a:pos x="T6" y="T7"/>
                    </a:cxn>
                    <a:cxn ang="T14">
                      <a:pos x="T8" y="T9"/>
                    </a:cxn>
                  </a:cxnLst>
                  <a:rect l="T15" t="T16" r="T17" b="T18"/>
                  <a:pathLst>
                    <a:path w="72" h="65">
                      <a:moveTo>
                        <a:pt x="59" y="0"/>
                      </a:moveTo>
                      <a:cubicBezTo>
                        <a:pt x="52" y="33"/>
                        <a:pt x="26" y="50"/>
                        <a:pt x="0" y="48"/>
                      </a:cubicBezTo>
                      <a:lnTo>
                        <a:pt x="2" y="62"/>
                      </a:lnTo>
                      <a:cubicBezTo>
                        <a:pt x="37" y="65"/>
                        <a:pt x="70" y="42"/>
                        <a:pt x="72" y="0"/>
                      </a:cubicBezTo>
                      <a:lnTo>
                        <a:pt x="5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54" name="Freeform 17"/>
                <p:cNvSpPr>
                  <a:spLocks/>
                </p:cNvSpPr>
                <p:nvPr/>
              </p:nvSpPr>
              <p:spPr bwMode="auto">
                <a:xfrm>
                  <a:off x="1321" y="3305"/>
                  <a:ext cx="110" cy="109"/>
                </a:xfrm>
                <a:custGeom>
                  <a:avLst/>
                  <a:gdLst>
                    <a:gd name="T0" fmla="*/ 0 w 56"/>
                    <a:gd name="T1" fmla="*/ 2147483647 h 56"/>
                    <a:gd name="T2" fmla="*/ 2147483647 w 56"/>
                    <a:gd name="T3" fmla="*/ 2147483647 h 56"/>
                    <a:gd name="T4" fmla="*/ 2147483647 w 56"/>
                    <a:gd name="T5" fmla="*/ 2147483647 h 56"/>
                    <a:gd name="T6" fmla="*/ 2147483647 w 56"/>
                    <a:gd name="T7" fmla="*/ 0 h 56"/>
                    <a:gd name="T8" fmla="*/ 0 w 56"/>
                    <a:gd name="T9" fmla="*/ 2147483647 h 56"/>
                    <a:gd name="T10" fmla="*/ 0 60000 65536"/>
                    <a:gd name="T11" fmla="*/ 0 60000 65536"/>
                    <a:gd name="T12" fmla="*/ 0 60000 65536"/>
                    <a:gd name="T13" fmla="*/ 0 60000 65536"/>
                    <a:gd name="T14" fmla="*/ 0 60000 65536"/>
                    <a:gd name="T15" fmla="*/ 0 w 56"/>
                    <a:gd name="T16" fmla="*/ 0 h 56"/>
                    <a:gd name="T17" fmla="*/ 56 w 56"/>
                    <a:gd name="T18" fmla="*/ 56 h 56"/>
                  </a:gdLst>
                  <a:ahLst/>
                  <a:cxnLst>
                    <a:cxn ang="T10">
                      <a:pos x="T0" y="T1"/>
                    </a:cxn>
                    <a:cxn ang="T11">
                      <a:pos x="T2" y="T3"/>
                    </a:cxn>
                    <a:cxn ang="T12">
                      <a:pos x="T4" y="T5"/>
                    </a:cxn>
                    <a:cxn ang="T13">
                      <a:pos x="T6" y="T7"/>
                    </a:cxn>
                    <a:cxn ang="T14">
                      <a:pos x="T8" y="T9"/>
                    </a:cxn>
                  </a:cxnLst>
                  <a:rect l="T15" t="T16" r="T17" b="T18"/>
                  <a:pathLst>
                    <a:path w="56" h="56">
                      <a:moveTo>
                        <a:pt x="0" y="1"/>
                      </a:moveTo>
                      <a:cubicBezTo>
                        <a:pt x="1" y="33"/>
                        <a:pt x="25" y="53"/>
                        <a:pt x="56" y="56"/>
                      </a:cubicBezTo>
                      <a:lnTo>
                        <a:pt x="56" y="42"/>
                      </a:lnTo>
                      <a:cubicBezTo>
                        <a:pt x="36" y="42"/>
                        <a:pt x="17" y="32"/>
                        <a:pt x="1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55" name="Rectangle 18"/>
                <p:cNvSpPr>
                  <a:spLocks noChangeArrowheads="1"/>
                </p:cNvSpPr>
                <p:nvPr/>
              </p:nvSpPr>
              <p:spPr bwMode="auto">
                <a:xfrm>
                  <a:off x="1744" y="1748"/>
                  <a:ext cx="2274" cy="37"/>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4156" name="Oval 19"/>
                <p:cNvSpPr>
                  <a:spLocks noChangeArrowheads="1"/>
                </p:cNvSpPr>
                <p:nvPr/>
              </p:nvSpPr>
              <p:spPr bwMode="auto">
                <a:xfrm>
                  <a:off x="1742" y="1748"/>
                  <a:ext cx="4" cy="37"/>
                </a:xfrm>
                <a:prstGeom prst="ellipse">
                  <a:avLst/>
                </a:prstGeom>
                <a:solidFill>
                  <a:srgbClr val="949393"/>
                </a:solidFill>
                <a:ln w="0">
                  <a:solidFill>
                    <a:srgbClr val="24211D"/>
                  </a:solidFill>
                  <a:round/>
                  <a:headEnd/>
                  <a:tailEnd/>
                </a:ln>
              </p:spPr>
              <p:txBody>
                <a:bodyPr/>
                <a:lstStyle/>
                <a:p>
                  <a:pPr eaLnBrk="0" hangingPunct="0"/>
                  <a:endParaRPr lang="en-US" sz="2000">
                    <a:latin typeface=".VnTime" pitchFamily="34" charset="0"/>
                    <a:cs typeface="Arial" charset="0"/>
                  </a:endParaRPr>
                </a:p>
              </p:txBody>
            </p:sp>
            <p:sp>
              <p:nvSpPr>
                <p:cNvPr id="4157" name="Rectangle 20"/>
                <p:cNvSpPr>
                  <a:spLocks noChangeArrowheads="1"/>
                </p:cNvSpPr>
                <p:nvPr/>
              </p:nvSpPr>
              <p:spPr bwMode="auto">
                <a:xfrm>
                  <a:off x="1760" y="1756"/>
                  <a:ext cx="2242"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58" name="Rectangle 21"/>
                <p:cNvSpPr>
                  <a:spLocks noChangeArrowheads="1"/>
                </p:cNvSpPr>
                <p:nvPr/>
              </p:nvSpPr>
              <p:spPr bwMode="auto">
                <a:xfrm>
                  <a:off x="2447" y="884"/>
                  <a:ext cx="47" cy="862"/>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4159" name="Rectangle 22"/>
                <p:cNvSpPr>
                  <a:spLocks noChangeArrowheads="1"/>
                </p:cNvSpPr>
                <p:nvPr/>
              </p:nvSpPr>
              <p:spPr bwMode="auto">
                <a:xfrm>
                  <a:off x="2455" y="904"/>
                  <a:ext cx="14" cy="82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60" name="Freeform 23"/>
                <p:cNvSpPr>
                  <a:spLocks/>
                </p:cNvSpPr>
                <p:nvPr/>
              </p:nvSpPr>
              <p:spPr bwMode="auto">
                <a:xfrm>
                  <a:off x="2424" y="1742"/>
                  <a:ext cx="90" cy="49"/>
                </a:xfrm>
                <a:custGeom>
                  <a:avLst/>
                  <a:gdLst>
                    <a:gd name="T0" fmla="*/ 2147483647 w 46"/>
                    <a:gd name="T1" fmla="*/ 0 h 25"/>
                    <a:gd name="T2" fmla="*/ 2147483647 w 46"/>
                    <a:gd name="T3" fmla="*/ 0 h 25"/>
                    <a:gd name="T4" fmla="*/ 2147483647 w 46"/>
                    <a:gd name="T5" fmla="*/ 2147483647 h 25"/>
                    <a:gd name="T6" fmla="*/ 2147483647 w 46"/>
                    <a:gd name="T7" fmla="*/ 2147483647 h 25"/>
                    <a:gd name="T8" fmla="*/ 2147483647 w 46"/>
                    <a:gd name="T9" fmla="*/ 0 h 25"/>
                    <a:gd name="T10" fmla="*/ 0 60000 65536"/>
                    <a:gd name="T11" fmla="*/ 0 60000 65536"/>
                    <a:gd name="T12" fmla="*/ 0 60000 65536"/>
                    <a:gd name="T13" fmla="*/ 0 60000 65536"/>
                    <a:gd name="T14" fmla="*/ 0 60000 65536"/>
                    <a:gd name="T15" fmla="*/ 0 w 46"/>
                    <a:gd name="T16" fmla="*/ 0 h 25"/>
                    <a:gd name="T17" fmla="*/ 46 w 46"/>
                    <a:gd name="T18" fmla="*/ 25 h 25"/>
                  </a:gdLst>
                  <a:ahLst/>
                  <a:cxnLst>
                    <a:cxn ang="T10">
                      <a:pos x="T0" y="T1"/>
                    </a:cxn>
                    <a:cxn ang="T11">
                      <a:pos x="T2" y="T3"/>
                    </a:cxn>
                    <a:cxn ang="T12">
                      <a:pos x="T4" y="T5"/>
                    </a:cxn>
                    <a:cxn ang="T13">
                      <a:pos x="T6" y="T7"/>
                    </a:cxn>
                    <a:cxn ang="T14">
                      <a:pos x="T8" y="T9"/>
                    </a:cxn>
                  </a:cxnLst>
                  <a:rect l="T15" t="T16" r="T17" b="T18"/>
                  <a:pathLst>
                    <a:path w="46" h="25">
                      <a:moveTo>
                        <a:pt x="1" y="0"/>
                      </a:moveTo>
                      <a:lnTo>
                        <a:pt x="46" y="0"/>
                      </a:lnTo>
                      <a:lnTo>
                        <a:pt x="46" y="25"/>
                      </a:lnTo>
                      <a:lnTo>
                        <a:pt x="1" y="25"/>
                      </a:lnTo>
                      <a:cubicBezTo>
                        <a:pt x="0" y="17"/>
                        <a:pt x="1" y="9"/>
                        <a:pt x="1"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1" name="Freeform 24"/>
                <p:cNvSpPr>
                  <a:spLocks noEditPoints="1"/>
                </p:cNvSpPr>
                <p:nvPr/>
              </p:nvSpPr>
              <p:spPr bwMode="auto">
                <a:xfrm>
                  <a:off x="2430" y="1748"/>
                  <a:ext cx="25" cy="19"/>
                </a:xfrm>
                <a:custGeom>
                  <a:avLst/>
                  <a:gdLst>
                    <a:gd name="T0" fmla="*/ 2147483647 w 13"/>
                    <a:gd name="T1" fmla="*/ 0 h 10"/>
                    <a:gd name="T2" fmla="*/ 2147483647 w 13"/>
                    <a:gd name="T3" fmla="*/ 2147483647 h 10"/>
                    <a:gd name="T4" fmla="*/ 2147483647 w 13"/>
                    <a:gd name="T5" fmla="*/ 2147483647 h 10"/>
                    <a:gd name="T6" fmla="*/ 2147483647 w 13"/>
                    <a:gd name="T7" fmla="*/ 2147483647 h 10"/>
                    <a:gd name="T8" fmla="*/ 2147483647 w 13"/>
                    <a:gd name="T9" fmla="*/ 2147483647 h 10"/>
                    <a:gd name="T10" fmla="*/ 2147483647 w 13"/>
                    <a:gd name="T11" fmla="*/ 2147483647 h 10"/>
                    <a:gd name="T12" fmla="*/ 0 w 13"/>
                    <a:gd name="T13" fmla="*/ 2147483647 h 10"/>
                    <a:gd name="T14" fmla="*/ 2147483647 w 13"/>
                    <a:gd name="T15" fmla="*/ 2147483647 h 10"/>
                    <a:gd name="T16" fmla="*/ 2147483647 w 13"/>
                    <a:gd name="T17" fmla="*/ 0 h 10"/>
                    <a:gd name="T18" fmla="*/ 2147483647 w 13"/>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10"/>
                    <a:gd name="T32" fmla="*/ 13 w 1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10">
                      <a:moveTo>
                        <a:pt x="7" y="0"/>
                      </a:moveTo>
                      <a:lnTo>
                        <a:pt x="7" y="4"/>
                      </a:lnTo>
                      <a:lnTo>
                        <a:pt x="13" y="5"/>
                      </a:lnTo>
                      <a:lnTo>
                        <a:pt x="7" y="5"/>
                      </a:lnTo>
                      <a:lnTo>
                        <a:pt x="7" y="10"/>
                      </a:lnTo>
                      <a:lnTo>
                        <a:pt x="6" y="5"/>
                      </a:lnTo>
                      <a:lnTo>
                        <a:pt x="0" y="5"/>
                      </a:lnTo>
                      <a:lnTo>
                        <a:pt x="6" y="4"/>
                      </a:lnTo>
                      <a:lnTo>
                        <a:pt x="7" y="0"/>
                      </a:lnTo>
                      <a:close/>
                      <a:moveTo>
                        <a:pt x="6"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2" name="Freeform 25"/>
                <p:cNvSpPr>
                  <a:spLocks noEditPoints="1"/>
                </p:cNvSpPr>
                <p:nvPr/>
              </p:nvSpPr>
              <p:spPr bwMode="auto">
                <a:xfrm>
                  <a:off x="2438" y="1744"/>
                  <a:ext cx="21" cy="17"/>
                </a:xfrm>
                <a:custGeom>
                  <a:avLst/>
                  <a:gdLst>
                    <a:gd name="T0" fmla="*/ 2147483647 w 11"/>
                    <a:gd name="T1" fmla="*/ 0 h 9"/>
                    <a:gd name="T2" fmla="*/ 2147483647 w 11"/>
                    <a:gd name="T3" fmla="*/ 2147483647 h 9"/>
                    <a:gd name="T4" fmla="*/ 2147483647 w 11"/>
                    <a:gd name="T5" fmla="*/ 2147483647 h 9"/>
                    <a:gd name="T6" fmla="*/ 2147483647 w 11"/>
                    <a:gd name="T7" fmla="*/ 2147483647 h 9"/>
                    <a:gd name="T8" fmla="*/ 2147483647 w 11"/>
                    <a:gd name="T9" fmla="*/ 2147483647 h 9"/>
                    <a:gd name="T10" fmla="*/ 2147483647 w 11"/>
                    <a:gd name="T11" fmla="*/ 2147483647 h 9"/>
                    <a:gd name="T12" fmla="*/ 0 w 11"/>
                    <a:gd name="T13" fmla="*/ 2147483647 h 9"/>
                    <a:gd name="T14" fmla="*/ 2147483647 w 11"/>
                    <a:gd name="T15" fmla="*/ 2147483647 h 9"/>
                    <a:gd name="T16" fmla="*/ 2147483647 w 11"/>
                    <a:gd name="T17" fmla="*/ 0 h 9"/>
                    <a:gd name="T18" fmla="*/ 2147483647 w 11"/>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9"/>
                    <a:gd name="T32" fmla="*/ 11 w 11"/>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9">
                      <a:moveTo>
                        <a:pt x="6" y="0"/>
                      </a:moveTo>
                      <a:lnTo>
                        <a:pt x="6" y="4"/>
                      </a:lnTo>
                      <a:lnTo>
                        <a:pt x="11" y="5"/>
                      </a:lnTo>
                      <a:lnTo>
                        <a:pt x="6" y="5"/>
                      </a:lnTo>
                      <a:lnTo>
                        <a:pt x="6" y="9"/>
                      </a:lnTo>
                      <a:lnTo>
                        <a:pt x="5" y="5"/>
                      </a:lnTo>
                      <a:lnTo>
                        <a:pt x="0" y="5"/>
                      </a:lnTo>
                      <a:lnTo>
                        <a:pt x="5" y="4"/>
                      </a:lnTo>
                      <a:lnTo>
                        <a:pt x="6" y="0"/>
                      </a:lnTo>
                      <a:close/>
                      <a:moveTo>
                        <a:pt x="5"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3" name="Freeform 26"/>
                <p:cNvSpPr>
                  <a:spLocks/>
                </p:cNvSpPr>
                <p:nvPr/>
              </p:nvSpPr>
              <p:spPr bwMode="auto">
                <a:xfrm>
                  <a:off x="2506" y="1742"/>
                  <a:ext cx="10" cy="49"/>
                </a:xfrm>
                <a:custGeom>
                  <a:avLst/>
                  <a:gdLst>
                    <a:gd name="T0" fmla="*/ 2147483647 w 5"/>
                    <a:gd name="T1" fmla="*/ 0 h 25"/>
                    <a:gd name="T2" fmla="*/ 2147483647 w 5"/>
                    <a:gd name="T3" fmla="*/ 2147483647 h 25"/>
                    <a:gd name="T4" fmla="*/ 2147483647 w 5"/>
                    <a:gd name="T5" fmla="*/ 2147483647 h 25"/>
                    <a:gd name="T6" fmla="*/ 2147483647 w 5"/>
                    <a:gd name="T7" fmla="*/ 0 h 25"/>
                    <a:gd name="T8" fmla="*/ 2147483647 w 5"/>
                    <a:gd name="T9" fmla="*/ 0 h 25"/>
                    <a:gd name="T10" fmla="*/ 0 60000 65536"/>
                    <a:gd name="T11" fmla="*/ 0 60000 65536"/>
                    <a:gd name="T12" fmla="*/ 0 60000 65536"/>
                    <a:gd name="T13" fmla="*/ 0 60000 65536"/>
                    <a:gd name="T14" fmla="*/ 0 60000 65536"/>
                    <a:gd name="T15" fmla="*/ 0 w 5"/>
                    <a:gd name="T16" fmla="*/ 0 h 25"/>
                    <a:gd name="T17" fmla="*/ 5 w 5"/>
                    <a:gd name="T18" fmla="*/ 25 h 25"/>
                  </a:gdLst>
                  <a:ahLst/>
                  <a:cxnLst>
                    <a:cxn ang="T10">
                      <a:pos x="T0" y="T1"/>
                    </a:cxn>
                    <a:cxn ang="T11">
                      <a:pos x="T2" y="T3"/>
                    </a:cxn>
                    <a:cxn ang="T12">
                      <a:pos x="T4" y="T5"/>
                    </a:cxn>
                    <a:cxn ang="T13">
                      <a:pos x="T6" y="T7"/>
                    </a:cxn>
                    <a:cxn ang="T14">
                      <a:pos x="T8" y="T9"/>
                    </a:cxn>
                  </a:cxnLst>
                  <a:rect l="T15" t="T16" r="T17" b="T18"/>
                  <a:pathLst>
                    <a:path w="5" h="25">
                      <a:moveTo>
                        <a:pt x="3" y="0"/>
                      </a:moveTo>
                      <a:cubicBezTo>
                        <a:pt x="0" y="9"/>
                        <a:pt x="1" y="19"/>
                        <a:pt x="3" y="25"/>
                      </a:cubicBezTo>
                      <a:lnTo>
                        <a:pt x="5" y="25"/>
                      </a:lnTo>
                      <a:cubicBezTo>
                        <a:pt x="2" y="24"/>
                        <a:pt x="2" y="2"/>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4" name="Freeform 27"/>
                <p:cNvSpPr>
                  <a:spLocks/>
                </p:cNvSpPr>
                <p:nvPr/>
              </p:nvSpPr>
              <p:spPr bwMode="auto">
                <a:xfrm>
                  <a:off x="2512" y="1742"/>
                  <a:ext cx="4" cy="49"/>
                </a:xfrm>
                <a:custGeom>
                  <a:avLst/>
                  <a:gdLst>
                    <a:gd name="T0" fmla="*/ 2147483647 w 2"/>
                    <a:gd name="T1" fmla="*/ 2147483647 h 25"/>
                    <a:gd name="T2" fmla="*/ 2147483647 w 2"/>
                    <a:gd name="T3" fmla="*/ 2147483647 h 25"/>
                    <a:gd name="T4" fmla="*/ 2147483647 w 2"/>
                    <a:gd name="T5" fmla="*/ 2147483647 h 25"/>
                    <a:gd name="T6" fmla="*/ 2147483647 w 2"/>
                    <a:gd name="T7" fmla="*/ 2147483647 h 25"/>
                    <a:gd name="T8" fmla="*/ 2147483647 w 2"/>
                    <a:gd name="T9" fmla="*/ 2147483647 h 25"/>
                    <a:gd name="T10" fmla="*/ 2147483647 w 2"/>
                    <a:gd name="T11" fmla="*/ 2147483647 h 25"/>
                    <a:gd name="T12" fmla="*/ 0 w 2"/>
                    <a:gd name="T13" fmla="*/ 2147483647 h 25"/>
                    <a:gd name="T14" fmla="*/ 2147483647 w 2"/>
                    <a:gd name="T15" fmla="*/ 2147483647 h 25"/>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5"/>
                    <a:gd name="T26" fmla="*/ 2 w 2"/>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5">
                      <a:moveTo>
                        <a:pt x="1" y="1"/>
                      </a:moveTo>
                      <a:cubicBezTo>
                        <a:pt x="2" y="0"/>
                        <a:pt x="2" y="1"/>
                        <a:pt x="2" y="3"/>
                      </a:cubicBezTo>
                      <a:lnTo>
                        <a:pt x="1" y="4"/>
                      </a:lnTo>
                      <a:cubicBezTo>
                        <a:pt x="1" y="10"/>
                        <a:pt x="1" y="16"/>
                        <a:pt x="2" y="22"/>
                      </a:cubicBezTo>
                      <a:lnTo>
                        <a:pt x="2" y="23"/>
                      </a:lnTo>
                      <a:cubicBezTo>
                        <a:pt x="2" y="24"/>
                        <a:pt x="2" y="24"/>
                        <a:pt x="1" y="24"/>
                      </a:cubicBezTo>
                      <a:cubicBezTo>
                        <a:pt x="1" y="25"/>
                        <a:pt x="0" y="20"/>
                        <a:pt x="0" y="13"/>
                      </a:cubicBezTo>
                      <a:cubicBezTo>
                        <a:pt x="0" y="6"/>
                        <a:pt x="0" y="1"/>
                        <a:pt x="1"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65" name="Freeform 28"/>
                <p:cNvSpPr>
                  <a:spLocks noEditPoints="1"/>
                </p:cNvSpPr>
                <p:nvPr/>
              </p:nvSpPr>
              <p:spPr bwMode="auto">
                <a:xfrm>
                  <a:off x="2512" y="1744"/>
                  <a:ext cx="4" cy="45"/>
                </a:xfrm>
                <a:custGeom>
                  <a:avLst/>
                  <a:gdLst>
                    <a:gd name="T0" fmla="*/ 2147483647 w 2"/>
                    <a:gd name="T1" fmla="*/ 2147483647 h 23"/>
                    <a:gd name="T2" fmla="*/ 2147483647 w 2"/>
                    <a:gd name="T3" fmla="*/ 2147483647 h 23"/>
                    <a:gd name="T4" fmla="*/ 2147483647 w 2"/>
                    <a:gd name="T5" fmla="*/ 2147483647 h 23"/>
                    <a:gd name="T6" fmla="*/ 2147483647 w 2"/>
                    <a:gd name="T7" fmla="*/ 2147483647 h 23"/>
                    <a:gd name="T8" fmla="*/ 0 w 2"/>
                    <a:gd name="T9" fmla="*/ 2147483647 h 23"/>
                    <a:gd name="T10" fmla="*/ 2147483647 w 2"/>
                    <a:gd name="T11" fmla="*/ 0 h 23"/>
                    <a:gd name="T12" fmla="*/ 2147483647 w 2"/>
                    <a:gd name="T13" fmla="*/ 2147483647 h 23"/>
                    <a:gd name="T14" fmla="*/ 2147483647 w 2"/>
                    <a:gd name="T15" fmla="*/ 0 h 23"/>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3"/>
                    <a:gd name="T26" fmla="*/ 2 w 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3">
                      <a:moveTo>
                        <a:pt x="2" y="21"/>
                      </a:moveTo>
                      <a:cubicBezTo>
                        <a:pt x="2" y="21"/>
                        <a:pt x="2" y="21"/>
                        <a:pt x="2" y="21"/>
                      </a:cubicBezTo>
                      <a:moveTo>
                        <a:pt x="2" y="21"/>
                      </a:moveTo>
                      <a:cubicBezTo>
                        <a:pt x="2" y="23"/>
                        <a:pt x="2" y="23"/>
                        <a:pt x="1" y="23"/>
                      </a:cubicBezTo>
                      <a:cubicBezTo>
                        <a:pt x="0" y="23"/>
                        <a:pt x="0" y="18"/>
                        <a:pt x="0" y="11"/>
                      </a:cubicBezTo>
                      <a:cubicBezTo>
                        <a:pt x="0" y="5"/>
                        <a:pt x="0" y="0"/>
                        <a:pt x="1" y="0"/>
                      </a:cubicBezTo>
                      <a:cubicBezTo>
                        <a:pt x="2" y="0"/>
                        <a:pt x="2" y="0"/>
                        <a:pt x="2" y="2"/>
                      </a:cubicBezTo>
                      <a:cubicBezTo>
                        <a:pt x="2" y="0"/>
                        <a:pt x="2"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66" name="Freeform 29"/>
                <p:cNvSpPr>
                  <a:spLocks/>
                </p:cNvSpPr>
                <p:nvPr/>
              </p:nvSpPr>
              <p:spPr bwMode="auto">
                <a:xfrm>
                  <a:off x="2514" y="1748"/>
                  <a:ext cx="2" cy="39"/>
                </a:xfrm>
                <a:custGeom>
                  <a:avLst/>
                  <a:gdLst>
                    <a:gd name="T0" fmla="*/ 2147483647 w 1"/>
                    <a:gd name="T1" fmla="*/ 2147483647 h 20"/>
                    <a:gd name="T2" fmla="*/ 2147483647 w 1"/>
                    <a:gd name="T3" fmla="*/ 2147483647 h 20"/>
                    <a:gd name="T4" fmla="*/ 0 w 1"/>
                    <a:gd name="T5" fmla="*/ 2147483647 h 20"/>
                    <a:gd name="T6" fmla="*/ 2147483647 w 1"/>
                    <a:gd name="T7" fmla="*/ 0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19"/>
                      </a:moveTo>
                      <a:cubicBezTo>
                        <a:pt x="1" y="20"/>
                        <a:pt x="1" y="20"/>
                        <a:pt x="1" y="20"/>
                      </a:cubicBezTo>
                      <a:cubicBezTo>
                        <a:pt x="0" y="20"/>
                        <a:pt x="0" y="15"/>
                        <a:pt x="0" y="10"/>
                      </a:cubicBezTo>
                      <a:cubicBezTo>
                        <a:pt x="0" y="4"/>
                        <a:pt x="0" y="0"/>
                        <a:pt x="1" y="0"/>
                      </a:cubicBezTo>
                      <a:cubicBezTo>
                        <a:pt x="1" y="0"/>
                        <a:pt x="1" y="0"/>
                        <a:pt x="1"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67" name="Freeform 30"/>
                <p:cNvSpPr>
                  <a:spLocks/>
                </p:cNvSpPr>
                <p:nvPr/>
              </p:nvSpPr>
              <p:spPr bwMode="auto">
                <a:xfrm>
                  <a:off x="2422" y="1742"/>
                  <a:ext cx="8" cy="49"/>
                </a:xfrm>
                <a:custGeom>
                  <a:avLst/>
                  <a:gdLst>
                    <a:gd name="T0" fmla="*/ 2147483647 w 4"/>
                    <a:gd name="T1" fmla="*/ 0 h 25"/>
                    <a:gd name="T2" fmla="*/ 2147483647 w 4"/>
                    <a:gd name="T3" fmla="*/ 2147483647 h 25"/>
                    <a:gd name="T4" fmla="*/ 2147483647 w 4"/>
                    <a:gd name="T5" fmla="*/ 2147483647 h 25"/>
                    <a:gd name="T6" fmla="*/ 2147483647 w 4"/>
                    <a:gd name="T7" fmla="*/ 0 h 25"/>
                    <a:gd name="T8" fmla="*/ 2147483647 w 4"/>
                    <a:gd name="T9" fmla="*/ 0 h 25"/>
                    <a:gd name="T10" fmla="*/ 0 60000 65536"/>
                    <a:gd name="T11" fmla="*/ 0 60000 65536"/>
                    <a:gd name="T12" fmla="*/ 0 60000 65536"/>
                    <a:gd name="T13" fmla="*/ 0 60000 65536"/>
                    <a:gd name="T14" fmla="*/ 0 60000 65536"/>
                    <a:gd name="T15" fmla="*/ 0 w 4"/>
                    <a:gd name="T16" fmla="*/ 0 h 25"/>
                    <a:gd name="T17" fmla="*/ 4 w 4"/>
                    <a:gd name="T18" fmla="*/ 25 h 25"/>
                  </a:gdLst>
                  <a:ahLst/>
                  <a:cxnLst>
                    <a:cxn ang="T10">
                      <a:pos x="T0" y="T1"/>
                    </a:cxn>
                    <a:cxn ang="T11">
                      <a:pos x="T2" y="T3"/>
                    </a:cxn>
                    <a:cxn ang="T12">
                      <a:pos x="T4" y="T5"/>
                    </a:cxn>
                    <a:cxn ang="T13">
                      <a:pos x="T6" y="T7"/>
                    </a:cxn>
                    <a:cxn ang="T14">
                      <a:pos x="T8" y="T9"/>
                    </a:cxn>
                  </a:cxnLst>
                  <a:rect l="T15" t="T16" r="T17" b="T18"/>
                  <a:pathLst>
                    <a:path w="4" h="25">
                      <a:moveTo>
                        <a:pt x="2" y="0"/>
                      </a:moveTo>
                      <a:cubicBezTo>
                        <a:pt x="0" y="9"/>
                        <a:pt x="1" y="19"/>
                        <a:pt x="2" y="25"/>
                      </a:cubicBezTo>
                      <a:lnTo>
                        <a:pt x="4" y="25"/>
                      </a:lnTo>
                      <a:cubicBezTo>
                        <a:pt x="1" y="24"/>
                        <a:pt x="2" y="2"/>
                        <a:pt x="4" y="0"/>
                      </a:cubicBezTo>
                      <a:lnTo>
                        <a:pt x="2"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8" name="Freeform 31"/>
                <p:cNvSpPr>
                  <a:spLocks/>
                </p:cNvSpPr>
                <p:nvPr/>
              </p:nvSpPr>
              <p:spPr bwMode="auto">
                <a:xfrm>
                  <a:off x="2424" y="1742"/>
                  <a:ext cx="6" cy="49"/>
                </a:xfrm>
                <a:custGeom>
                  <a:avLst/>
                  <a:gdLst>
                    <a:gd name="T0" fmla="*/ 2147483647 w 3"/>
                    <a:gd name="T1" fmla="*/ 0 h 25"/>
                    <a:gd name="T2" fmla="*/ 2147483647 w 3"/>
                    <a:gd name="T3" fmla="*/ 2147483647 h 25"/>
                    <a:gd name="T4" fmla="*/ 2147483647 w 3"/>
                    <a:gd name="T5" fmla="*/ 2147483647 h 25"/>
                    <a:gd name="T6" fmla="*/ 2147483647 w 3"/>
                    <a:gd name="T7" fmla="*/ 0 h 25"/>
                    <a:gd name="T8" fmla="*/ 0 60000 65536"/>
                    <a:gd name="T9" fmla="*/ 0 60000 65536"/>
                    <a:gd name="T10" fmla="*/ 0 60000 65536"/>
                    <a:gd name="T11" fmla="*/ 0 60000 65536"/>
                    <a:gd name="T12" fmla="*/ 0 w 3"/>
                    <a:gd name="T13" fmla="*/ 0 h 25"/>
                    <a:gd name="T14" fmla="*/ 3 w 3"/>
                    <a:gd name="T15" fmla="*/ 25 h 25"/>
                  </a:gdLst>
                  <a:ahLst/>
                  <a:cxnLst>
                    <a:cxn ang="T8">
                      <a:pos x="T0" y="T1"/>
                    </a:cxn>
                    <a:cxn ang="T9">
                      <a:pos x="T2" y="T3"/>
                    </a:cxn>
                    <a:cxn ang="T10">
                      <a:pos x="T4" y="T5"/>
                    </a:cxn>
                    <a:cxn ang="T11">
                      <a:pos x="T6" y="T7"/>
                    </a:cxn>
                  </a:cxnLst>
                  <a:rect l="T12" t="T13" r="T14" b="T15"/>
                  <a:pathLst>
                    <a:path w="3" h="25">
                      <a:moveTo>
                        <a:pt x="3" y="0"/>
                      </a:moveTo>
                      <a:cubicBezTo>
                        <a:pt x="0" y="9"/>
                        <a:pt x="1" y="19"/>
                        <a:pt x="3" y="25"/>
                      </a:cubicBezTo>
                      <a:lnTo>
                        <a:pt x="3" y="24"/>
                      </a:lnTo>
                      <a:cubicBezTo>
                        <a:pt x="0" y="24"/>
                        <a:pt x="1" y="2"/>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69" name="Freeform 32"/>
                <p:cNvSpPr>
                  <a:spLocks/>
                </p:cNvSpPr>
                <p:nvPr/>
              </p:nvSpPr>
              <p:spPr bwMode="auto">
                <a:xfrm>
                  <a:off x="1919"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0" name="Freeform 33"/>
                <p:cNvSpPr>
                  <a:spLocks noEditPoints="1"/>
                </p:cNvSpPr>
                <p:nvPr/>
              </p:nvSpPr>
              <p:spPr bwMode="auto">
                <a:xfrm>
                  <a:off x="1921" y="1746"/>
                  <a:ext cx="11"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1" name="Freeform 34"/>
                <p:cNvSpPr>
                  <a:spLocks noEditPoints="1"/>
                </p:cNvSpPr>
                <p:nvPr/>
              </p:nvSpPr>
              <p:spPr bwMode="auto">
                <a:xfrm>
                  <a:off x="1925" y="1744"/>
                  <a:ext cx="9"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3" y="0"/>
                      </a:moveTo>
                      <a:lnTo>
                        <a:pt x="3" y="4"/>
                      </a:lnTo>
                      <a:lnTo>
                        <a:pt x="5" y="4"/>
                      </a:lnTo>
                      <a:lnTo>
                        <a:pt x="3" y="5"/>
                      </a:lnTo>
                      <a:lnTo>
                        <a:pt x="3" y="9"/>
                      </a:lnTo>
                      <a:lnTo>
                        <a:pt x="2" y="5"/>
                      </a:lnTo>
                      <a:lnTo>
                        <a:pt x="0" y="4"/>
                      </a:lnTo>
                      <a:lnTo>
                        <a:pt x="2" y="4"/>
                      </a:lnTo>
                      <a:lnTo>
                        <a:pt x="3"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2" name="Freeform 35"/>
                <p:cNvSpPr>
                  <a:spLocks/>
                </p:cNvSpPr>
                <p:nvPr/>
              </p:nvSpPr>
              <p:spPr bwMode="auto">
                <a:xfrm>
                  <a:off x="1958"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3" name="Freeform 36"/>
                <p:cNvSpPr>
                  <a:spLocks/>
                </p:cNvSpPr>
                <p:nvPr/>
              </p:nvSpPr>
              <p:spPr bwMode="auto">
                <a:xfrm>
                  <a:off x="1960" y="1742"/>
                  <a:ext cx="2" cy="47"/>
                </a:xfrm>
                <a:custGeom>
                  <a:avLst/>
                  <a:gdLst>
                    <a:gd name="T0" fmla="*/ 0 w 1"/>
                    <a:gd name="T1" fmla="*/ 0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2147483647 h 24"/>
                    <a:gd name="T12" fmla="*/ 0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0"/>
                      </a:moveTo>
                      <a:cubicBezTo>
                        <a:pt x="1" y="0"/>
                        <a:pt x="1" y="1"/>
                        <a:pt x="1" y="3"/>
                      </a:cubicBezTo>
                      <a:lnTo>
                        <a:pt x="0" y="4"/>
                      </a:lnTo>
                      <a:cubicBezTo>
                        <a:pt x="0" y="10"/>
                        <a:pt x="0" y="16"/>
                        <a:pt x="0" y="22"/>
                      </a:cubicBezTo>
                      <a:lnTo>
                        <a:pt x="1" y="22"/>
                      </a:lnTo>
                      <a:cubicBezTo>
                        <a:pt x="1" y="24"/>
                        <a:pt x="1" y="24"/>
                        <a:pt x="0" y="24"/>
                      </a:cubicBezTo>
                      <a:cubicBezTo>
                        <a:pt x="0" y="24"/>
                        <a:pt x="0" y="19"/>
                        <a:pt x="0" y="13"/>
                      </a:cubicBezTo>
                      <a:cubicBezTo>
                        <a:pt x="0" y="6"/>
                        <a:pt x="0" y="1"/>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74" name="Freeform 37"/>
                <p:cNvSpPr>
                  <a:spLocks noEditPoints="1"/>
                </p:cNvSpPr>
                <p:nvPr/>
              </p:nvSpPr>
              <p:spPr bwMode="auto">
                <a:xfrm>
                  <a:off x="1960" y="1742"/>
                  <a:ext cx="2" cy="47"/>
                </a:xfrm>
                <a:custGeom>
                  <a:avLst/>
                  <a:gdLst>
                    <a:gd name="T0" fmla="*/ 2147483647 w 1"/>
                    <a:gd name="T1" fmla="*/ 2147483647 h 24"/>
                    <a:gd name="T2" fmla="*/ 2147483647 w 1"/>
                    <a:gd name="T3" fmla="*/ 2147483647 h 24"/>
                    <a:gd name="T4" fmla="*/ 2147483647 w 1"/>
                    <a:gd name="T5" fmla="*/ 2147483647 h 24"/>
                    <a:gd name="T6" fmla="*/ 0 w 1"/>
                    <a:gd name="T7" fmla="*/ 2147483647 h 24"/>
                    <a:gd name="T8" fmla="*/ 0 w 1"/>
                    <a:gd name="T9" fmla="*/ 2147483647 h 24"/>
                    <a:gd name="T10" fmla="*/ 0 w 1"/>
                    <a:gd name="T11" fmla="*/ 0 h 24"/>
                    <a:gd name="T12" fmla="*/ 2147483647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2"/>
                      </a:moveTo>
                      <a:cubicBezTo>
                        <a:pt x="1" y="22"/>
                        <a:pt x="1" y="22"/>
                        <a:pt x="1" y="22"/>
                      </a:cubicBezTo>
                      <a:moveTo>
                        <a:pt x="1" y="22"/>
                      </a:moveTo>
                      <a:cubicBezTo>
                        <a:pt x="1" y="24"/>
                        <a:pt x="1" y="24"/>
                        <a:pt x="0" y="24"/>
                      </a:cubicBezTo>
                      <a:cubicBezTo>
                        <a:pt x="0" y="24"/>
                        <a:pt x="0" y="19"/>
                        <a:pt x="0" y="12"/>
                      </a:cubicBezTo>
                      <a:cubicBezTo>
                        <a:pt x="0" y="6"/>
                        <a:pt x="0" y="0"/>
                        <a:pt x="0" y="0"/>
                      </a:cubicBezTo>
                      <a:cubicBezTo>
                        <a:pt x="1" y="0"/>
                        <a:pt x="1" y="1"/>
                        <a:pt x="1" y="3"/>
                      </a:cubicBezTo>
                      <a:cubicBezTo>
                        <a:pt x="1" y="1"/>
                        <a:pt x="1" y="0"/>
                        <a:pt x="0"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75" name="Freeform 38"/>
                <p:cNvSpPr>
                  <a:spLocks/>
                </p:cNvSpPr>
                <p:nvPr/>
              </p:nvSpPr>
              <p:spPr bwMode="auto">
                <a:xfrm>
                  <a:off x="1960"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76" name="Freeform 39"/>
                <p:cNvSpPr>
                  <a:spLocks/>
                </p:cNvSpPr>
                <p:nvPr/>
              </p:nvSpPr>
              <p:spPr bwMode="auto">
                <a:xfrm>
                  <a:off x="1917"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7" name="Freeform 40"/>
                <p:cNvSpPr>
                  <a:spLocks/>
                </p:cNvSpPr>
                <p:nvPr/>
              </p:nvSpPr>
              <p:spPr bwMode="auto">
                <a:xfrm>
                  <a:off x="1919"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8" name="Freeform 41"/>
                <p:cNvSpPr>
                  <a:spLocks/>
                </p:cNvSpPr>
                <p:nvPr/>
              </p:nvSpPr>
              <p:spPr bwMode="auto">
                <a:xfrm>
                  <a:off x="1880" y="1816"/>
                  <a:ext cx="111"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1"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79" name="Freeform 42"/>
                <p:cNvSpPr>
                  <a:spLocks noEditPoints="1"/>
                </p:cNvSpPr>
                <p:nvPr/>
              </p:nvSpPr>
              <p:spPr bwMode="auto">
                <a:xfrm>
                  <a:off x="1887" y="1824"/>
                  <a:ext cx="32"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8" y="10"/>
                      </a:lnTo>
                      <a:lnTo>
                        <a:pt x="0" y="10"/>
                      </a:lnTo>
                      <a:lnTo>
                        <a:pt x="8"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0" name="Freeform 43"/>
                <p:cNvSpPr>
                  <a:spLocks noEditPoints="1"/>
                </p:cNvSpPr>
                <p:nvPr/>
              </p:nvSpPr>
              <p:spPr bwMode="auto">
                <a:xfrm>
                  <a:off x="1897" y="1820"/>
                  <a:ext cx="28"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1" name="Freeform 44"/>
                <p:cNvSpPr>
                  <a:spLocks/>
                </p:cNvSpPr>
                <p:nvPr/>
              </p:nvSpPr>
              <p:spPr bwMode="auto">
                <a:xfrm>
                  <a:off x="1983"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2" name="Freeform 45"/>
                <p:cNvSpPr>
                  <a:spLocks/>
                </p:cNvSpPr>
                <p:nvPr/>
              </p:nvSpPr>
              <p:spPr bwMode="auto">
                <a:xfrm>
                  <a:off x="1989"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3"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83" name="Freeform 46"/>
                <p:cNvSpPr>
                  <a:spLocks noEditPoints="1"/>
                </p:cNvSpPr>
                <p:nvPr/>
              </p:nvSpPr>
              <p:spPr bwMode="auto">
                <a:xfrm>
                  <a:off x="1989"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84" name="Freeform 47"/>
                <p:cNvSpPr>
                  <a:spLocks/>
                </p:cNvSpPr>
                <p:nvPr/>
              </p:nvSpPr>
              <p:spPr bwMode="auto">
                <a:xfrm>
                  <a:off x="1991"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85" name="Freeform 48"/>
                <p:cNvSpPr>
                  <a:spLocks/>
                </p:cNvSpPr>
                <p:nvPr/>
              </p:nvSpPr>
              <p:spPr bwMode="auto">
                <a:xfrm>
                  <a:off x="1878" y="1816"/>
                  <a:ext cx="9"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6" name="Freeform 49"/>
                <p:cNvSpPr>
                  <a:spLocks/>
                </p:cNvSpPr>
                <p:nvPr/>
              </p:nvSpPr>
              <p:spPr bwMode="auto">
                <a:xfrm>
                  <a:off x="1880" y="1816"/>
                  <a:ext cx="7"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7" name="Freeform 50"/>
                <p:cNvSpPr>
                  <a:spLocks/>
                </p:cNvSpPr>
                <p:nvPr/>
              </p:nvSpPr>
              <p:spPr bwMode="auto">
                <a:xfrm>
                  <a:off x="1927" y="1789"/>
                  <a:ext cx="25"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3"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3"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88" name="Freeform 51"/>
                <p:cNvSpPr>
                  <a:spLocks/>
                </p:cNvSpPr>
                <p:nvPr/>
              </p:nvSpPr>
              <p:spPr bwMode="auto">
                <a:xfrm>
                  <a:off x="3773"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89" name="Freeform 52"/>
                <p:cNvSpPr>
                  <a:spLocks noEditPoints="1"/>
                </p:cNvSpPr>
                <p:nvPr/>
              </p:nvSpPr>
              <p:spPr bwMode="auto">
                <a:xfrm>
                  <a:off x="3775" y="1746"/>
                  <a:ext cx="12"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0" name="Freeform 53"/>
                <p:cNvSpPr>
                  <a:spLocks noEditPoints="1"/>
                </p:cNvSpPr>
                <p:nvPr/>
              </p:nvSpPr>
              <p:spPr bwMode="auto">
                <a:xfrm>
                  <a:off x="3779" y="1744"/>
                  <a:ext cx="10"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0"/>
                      </a:moveTo>
                      <a:lnTo>
                        <a:pt x="3" y="4"/>
                      </a:lnTo>
                      <a:lnTo>
                        <a:pt x="5" y="4"/>
                      </a:lnTo>
                      <a:lnTo>
                        <a:pt x="3" y="5"/>
                      </a:lnTo>
                      <a:lnTo>
                        <a:pt x="2" y="9"/>
                      </a:lnTo>
                      <a:lnTo>
                        <a:pt x="2" y="5"/>
                      </a:lnTo>
                      <a:lnTo>
                        <a:pt x="0" y="4"/>
                      </a:lnTo>
                      <a:lnTo>
                        <a:pt x="2" y="4"/>
                      </a:lnTo>
                      <a:lnTo>
                        <a:pt x="2"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1" name="Freeform 54"/>
                <p:cNvSpPr>
                  <a:spLocks/>
                </p:cNvSpPr>
                <p:nvPr/>
              </p:nvSpPr>
              <p:spPr bwMode="auto">
                <a:xfrm>
                  <a:off x="3810"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0"/>
                      </a:moveTo>
                      <a:cubicBezTo>
                        <a:pt x="0" y="9"/>
                        <a:pt x="1" y="19"/>
                        <a:pt x="2" y="24"/>
                      </a:cubicBezTo>
                      <a:cubicBezTo>
                        <a:pt x="1" y="23"/>
                        <a:pt x="1" y="2"/>
                        <a:pt x="2"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2" name="Freeform 55"/>
                <p:cNvSpPr>
                  <a:spLocks/>
                </p:cNvSpPr>
                <p:nvPr/>
              </p:nvSpPr>
              <p:spPr bwMode="auto">
                <a:xfrm>
                  <a:off x="3812" y="1742"/>
                  <a:ext cx="4" cy="47"/>
                </a:xfrm>
                <a:custGeom>
                  <a:avLst/>
                  <a:gdLst>
                    <a:gd name="T0" fmla="*/ 2147483647 w 2"/>
                    <a:gd name="T1" fmla="*/ 0 h 24"/>
                    <a:gd name="T2" fmla="*/ 2147483647 w 2"/>
                    <a:gd name="T3" fmla="*/ 2147483647 h 24"/>
                    <a:gd name="T4" fmla="*/ 2147483647 w 2"/>
                    <a:gd name="T5" fmla="*/ 2147483647 h 24"/>
                    <a:gd name="T6" fmla="*/ 2147483647 w 2"/>
                    <a:gd name="T7" fmla="*/ 2147483647 h 24"/>
                    <a:gd name="T8" fmla="*/ 2147483647 w 2"/>
                    <a:gd name="T9" fmla="*/ 2147483647 h 24"/>
                    <a:gd name="T10" fmla="*/ 2147483647 w 2"/>
                    <a:gd name="T11" fmla="*/ 2147483647 h 24"/>
                    <a:gd name="T12" fmla="*/ 0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1" y="0"/>
                      </a:moveTo>
                      <a:cubicBezTo>
                        <a:pt x="2" y="0"/>
                        <a:pt x="2" y="1"/>
                        <a:pt x="2" y="3"/>
                      </a:cubicBezTo>
                      <a:lnTo>
                        <a:pt x="1" y="4"/>
                      </a:lnTo>
                      <a:cubicBezTo>
                        <a:pt x="1" y="10"/>
                        <a:pt x="1" y="16"/>
                        <a:pt x="1" y="22"/>
                      </a:cubicBezTo>
                      <a:lnTo>
                        <a:pt x="2" y="22"/>
                      </a:lnTo>
                      <a:cubicBezTo>
                        <a:pt x="2" y="24"/>
                        <a:pt x="1" y="24"/>
                        <a:pt x="1" y="24"/>
                      </a:cubicBezTo>
                      <a:cubicBezTo>
                        <a:pt x="1" y="24"/>
                        <a:pt x="0" y="19"/>
                        <a:pt x="0" y="13"/>
                      </a:cubicBezTo>
                      <a:cubicBezTo>
                        <a:pt x="1" y="6"/>
                        <a:pt x="1" y="1"/>
                        <a:pt x="1"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93" name="Freeform 56"/>
                <p:cNvSpPr>
                  <a:spLocks noEditPoints="1"/>
                </p:cNvSpPr>
                <p:nvPr/>
              </p:nvSpPr>
              <p:spPr bwMode="auto">
                <a:xfrm>
                  <a:off x="3812" y="1742"/>
                  <a:ext cx="4" cy="47"/>
                </a:xfrm>
                <a:custGeom>
                  <a:avLst/>
                  <a:gdLst>
                    <a:gd name="T0" fmla="*/ 2147483647 w 2"/>
                    <a:gd name="T1" fmla="*/ 2147483647 h 24"/>
                    <a:gd name="T2" fmla="*/ 2147483647 w 2"/>
                    <a:gd name="T3" fmla="*/ 2147483647 h 24"/>
                    <a:gd name="T4" fmla="*/ 2147483647 w 2"/>
                    <a:gd name="T5" fmla="*/ 2147483647 h 24"/>
                    <a:gd name="T6" fmla="*/ 2147483647 w 2"/>
                    <a:gd name="T7" fmla="*/ 2147483647 h 24"/>
                    <a:gd name="T8" fmla="*/ 0 w 2"/>
                    <a:gd name="T9" fmla="*/ 2147483647 h 24"/>
                    <a:gd name="T10" fmla="*/ 2147483647 w 2"/>
                    <a:gd name="T11" fmla="*/ 0 h 24"/>
                    <a:gd name="T12" fmla="*/ 2147483647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2" y="22"/>
                      </a:moveTo>
                      <a:cubicBezTo>
                        <a:pt x="2" y="22"/>
                        <a:pt x="2" y="22"/>
                        <a:pt x="2" y="22"/>
                      </a:cubicBezTo>
                      <a:moveTo>
                        <a:pt x="2" y="22"/>
                      </a:moveTo>
                      <a:cubicBezTo>
                        <a:pt x="2" y="24"/>
                        <a:pt x="1" y="24"/>
                        <a:pt x="1" y="24"/>
                      </a:cubicBezTo>
                      <a:cubicBezTo>
                        <a:pt x="1" y="24"/>
                        <a:pt x="0" y="19"/>
                        <a:pt x="0" y="12"/>
                      </a:cubicBezTo>
                      <a:cubicBezTo>
                        <a:pt x="0" y="6"/>
                        <a:pt x="1" y="0"/>
                        <a:pt x="1" y="0"/>
                      </a:cubicBezTo>
                      <a:cubicBezTo>
                        <a:pt x="1" y="0"/>
                        <a:pt x="2" y="1"/>
                        <a:pt x="2" y="3"/>
                      </a:cubicBezTo>
                      <a:cubicBezTo>
                        <a:pt x="2" y="1"/>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94" name="Freeform 57"/>
                <p:cNvSpPr>
                  <a:spLocks/>
                </p:cNvSpPr>
                <p:nvPr/>
              </p:nvSpPr>
              <p:spPr bwMode="auto">
                <a:xfrm>
                  <a:off x="3814"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95" name="Freeform 58"/>
                <p:cNvSpPr>
                  <a:spLocks/>
                </p:cNvSpPr>
                <p:nvPr/>
              </p:nvSpPr>
              <p:spPr bwMode="auto">
                <a:xfrm>
                  <a:off x="3771"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6" name="Freeform 59"/>
                <p:cNvSpPr>
                  <a:spLocks/>
                </p:cNvSpPr>
                <p:nvPr/>
              </p:nvSpPr>
              <p:spPr bwMode="auto">
                <a:xfrm>
                  <a:off x="3773"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7" name="Freeform 60"/>
                <p:cNvSpPr>
                  <a:spLocks/>
                </p:cNvSpPr>
                <p:nvPr/>
              </p:nvSpPr>
              <p:spPr bwMode="auto">
                <a:xfrm>
                  <a:off x="3734" y="1816"/>
                  <a:ext cx="112"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0"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8" name="Freeform 61"/>
                <p:cNvSpPr>
                  <a:spLocks noEditPoints="1"/>
                </p:cNvSpPr>
                <p:nvPr/>
              </p:nvSpPr>
              <p:spPr bwMode="auto">
                <a:xfrm>
                  <a:off x="3742" y="1824"/>
                  <a:ext cx="31"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7" y="10"/>
                      </a:lnTo>
                      <a:lnTo>
                        <a:pt x="0" y="10"/>
                      </a:lnTo>
                      <a:lnTo>
                        <a:pt x="7"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99" name="Freeform 62"/>
                <p:cNvSpPr>
                  <a:spLocks noEditPoints="1"/>
                </p:cNvSpPr>
                <p:nvPr/>
              </p:nvSpPr>
              <p:spPr bwMode="auto">
                <a:xfrm>
                  <a:off x="3752" y="1820"/>
                  <a:ext cx="27"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200" name="Freeform 63"/>
                <p:cNvSpPr>
                  <a:spLocks/>
                </p:cNvSpPr>
                <p:nvPr/>
              </p:nvSpPr>
              <p:spPr bwMode="auto">
                <a:xfrm>
                  <a:off x="3838"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201" name="Freeform 64"/>
                <p:cNvSpPr>
                  <a:spLocks/>
                </p:cNvSpPr>
                <p:nvPr/>
              </p:nvSpPr>
              <p:spPr bwMode="auto">
                <a:xfrm>
                  <a:off x="3844"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2"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202" name="Freeform 65"/>
                <p:cNvSpPr>
                  <a:spLocks noEditPoints="1"/>
                </p:cNvSpPr>
                <p:nvPr/>
              </p:nvSpPr>
              <p:spPr bwMode="auto">
                <a:xfrm>
                  <a:off x="3844"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203" name="Freeform 66"/>
                <p:cNvSpPr>
                  <a:spLocks/>
                </p:cNvSpPr>
                <p:nvPr/>
              </p:nvSpPr>
              <p:spPr bwMode="auto">
                <a:xfrm>
                  <a:off x="3846"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204" name="Freeform 67"/>
                <p:cNvSpPr>
                  <a:spLocks/>
                </p:cNvSpPr>
                <p:nvPr/>
              </p:nvSpPr>
              <p:spPr bwMode="auto">
                <a:xfrm>
                  <a:off x="3730" y="1816"/>
                  <a:ext cx="12" cy="88"/>
                </a:xfrm>
                <a:custGeom>
                  <a:avLst/>
                  <a:gdLst>
                    <a:gd name="T0" fmla="*/ 2147483647 w 6"/>
                    <a:gd name="T1" fmla="*/ 0 h 45"/>
                    <a:gd name="T2" fmla="*/ 2147483647 w 6"/>
                    <a:gd name="T3" fmla="*/ 2147483647 h 45"/>
                    <a:gd name="T4" fmla="*/ 2147483647 w 6"/>
                    <a:gd name="T5" fmla="*/ 2147483647 h 45"/>
                    <a:gd name="T6" fmla="*/ 2147483647 w 6"/>
                    <a:gd name="T7" fmla="*/ 0 h 45"/>
                    <a:gd name="T8" fmla="*/ 2147483647 w 6"/>
                    <a:gd name="T9" fmla="*/ 0 h 45"/>
                    <a:gd name="T10" fmla="*/ 0 60000 65536"/>
                    <a:gd name="T11" fmla="*/ 0 60000 65536"/>
                    <a:gd name="T12" fmla="*/ 0 60000 65536"/>
                    <a:gd name="T13" fmla="*/ 0 60000 65536"/>
                    <a:gd name="T14" fmla="*/ 0 60000 65536"/>
                    <a:gd name="T15" fmla="*/ 0 w 6"/>
                    <a:gd name="T16" fmla="*/ 0 h 45"/>
                    <a:gd name="T17" fmla="*/ 6 w 6"/>
                    <a:gd name="T18" fmla="*/ 45 h 45"/>
                  </a:gdLst>
                  <a:ahLst/>
                  <a:cxnLst>
                    <a:cxn ang="T10">
                      <a:pos x="T0" y="T1"/>
                    </a:cxn>
                    <a:cxn ang="T11">
                      <a:pos x="T2" y="T3"/>
                    </a:cxn>
                    <a:cxn ang="T12">
                      <a:pos x="T4" y="T5"/>
                    </a:cxn>
                    <a:cxn ang="T13">
                      <a:pos x="T6" y="T7"/>
                    </a:cxn>
                    <a:cxn ang="T14">
                      <a:pos x="T8" y="T9"/>
                    </a:cxn>
                  </a:cxnLst>
                  <a:rect l="T15" t="T16" r="T17" b="T18"/>
                  <a:pathLst>
                    <a:path w="6" h="45">
                      <a:moveTo>
                        <a:pt x="3" y="0"/>
                      </a:moveTo>
                      <a:cubicBezTo>
                        <a:pt x="0" y="17"/>
                        <a:pt x="1" y="35"/>
                        <a:pt x="4" y="45"/>
                      </a:cubicBezTo>
                      <a:lnTo>
                        <a:pt x="6"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205" name="Freeform 68"/>
                <p:cNvSpPr>
                  <a:spLocks/>
                </p:cNvSpPr>
                <p:nvPr/>
              </p:nvSpPr>
              <p:spPr bwMode="auto">
                <a:xfrm>
                  <a:off x="3734" y="1816"/>
                  <a:ext cx="8"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206" name="Freeform 69"/>
                <p:cNvSpPr>
                  <a:spLocks/>
                </p:cNvSpPr>
                <p:nvPr/>
              </p:nvSpPr>
              <p:spPr bwMode="auto">
                <a:xfrm>
                  <a:off x="3781" y="1789"/>
                  <a:ext cx="26"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2"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2"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4143" name="AutoShape 70"/>
              <p:cNvSpPr>
                <a:spLocks noChangeArrowheads="1"/>
              </p:cNvSpPr>
              <p:nvPr/>
            </p:nvSpPr>
            <p:spPr bwMode="auto">
              <a:xfrm>
                <a:off x="690" y="1008"/>
                <a:ext cx="3024" cy="1488"/>
              </a:xfrm>
              <a:prstGeom prst="roundRect">
                <a:avLst>
                  <a:gd name="adj" fmla="val 5981"/>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US" sz="2000">
                  <a:latin typeface=".VnTime" pitchFamily="34" charset="0"/>
                  <a:cs typeface="Arial" charset="0"/>
                </a:endParaRPr>
              </a:p>
            </p:txBody>
          </p:sp>
        </p:grpSp>
        <p:graphicFrame>
          <p:nvGraphicFramePr>
            <p:cNvPr id="4098" name="Object 2"/>
            <p:cNvGraphicFramePr>
              <a:graphicFrameLocks noChangeAspect="1"/>
            </p:cNvGraphicFramePr>
            <p:nvPr/>
          </p:nvGraphicFramePr>
          <p:xfrm>
            <a:off x="1734" y="-370"/>
            <a:ext cx="116" cy="1064"/>
          </p:xfrm>
          <a:graphic>
            <a:graphicData uri="http://schemas.openxmlformats.org/presentationml/2006/ole">
              <mc:AlternateContent xmlns:mc="http://schemas.openxmlformats.org/markup-compatibility/2006">
                <mc:Choice xmlns:v="urn:schemas-microsoft-com:vml" Requires="v">
                  <p:oleObj spid="_x0000_s4229" name="CorelDRAW" r:id="rId3" imgW="655320" imgH="5279136" progId="CorelDRAW.Graphic.11">
                    <p:embed/>
                  </p:oleObj>
                </mc:Choice>
                <mc:Fallback>
                  <p:oleObj name="CorelDRAW" r:id="rId3" imgW="655320" imgH="5279136" progId="CorelDRAW.Graphic.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4" y="-370"/>
                          <a:ext cx="116" cy="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91" name="Text Box 72"/>
          <p:cNvSpPr txBox="1">
            <a:spLocks noChangeArrowheads="1"/>
          </p:cNvSpPr>
          <p:nvPr/>
        </p:nvSpPr>
        <p:spPr bwMode="auto">
          <a:xfrm>
            <a:off x="939800" y="2025650"/>
            <a:ext cx="7250113" cy="823913"/>
          </a:xfrm>
          <a:prstGeom prst="rect">
            <a:avLst/>
          </a:prstGeom>
          <a:noFill/>
          <a:ln>
            <a:noFill/>
          </a:ln>
          <a:extLst/>
        </p:spPr>
        <p:txBody>
          <a:bodyPr>
            <a:spAutoFit/>
          </a:bodyPr>
          <a:lstStyle/>
          <a:p>
            <a:pPr algn="ctr">
              <a:defRPr/>
            </a:pPr>
            <a:r>
              <a:rPr lang="en-US" sz="4800" b="1">
                <a:solidFill>
                  <a:srgbClr val="0000FF"/>
                </a:solidFill>
                <a:effectLst>
                  <a:outerShdw blurRad="38100" dist="38100" dir="2700000" algn="tl">
                    <a:srgbClr val="C0C0C0"/>
                  </a:outerShdw>
                </a:effectLst>
                <a:latin typeface="Times New Roman" pitchFamily="18" charset="0"/>
                <a:cs typeface="Times New Roman" pitchFamily="18" charset="0"/>
              </a:rPr>
              <a:t>BỘ CÂU HỎI SỐ 3</a:t>
            </a:r>
            <a:endParaRPr lang="en-US" sz="4800" b="1">
              <a:solidFill>
                <a:srgbClr val="0000FF"/>
              </a:solidFill>
              <a:latin typeface="Times New Roman" pitchFamily="18" charset="0"/>
              <a:cs typeface="Times New Roman" pitchFamily="18" charset="0"/>
            </a:endParaRPr>
          </a:p>
        </p:txBody>
      </p:sp>
      <p:grpSp>
        <p:nvGrpSpPr>
          <p:cNvPr id="4101" name="Group 73"/>
          <p:cNvGrpSpPr>
            <a:grpSpLocks/>
          </p:cNvGrpSpPr>
          <p:nvPr/>
        </p:nvGrpSpPr>
        <p:grpSpPr bwMode="auto">
          <a:xfrm>
            <a:off x="3611563" y="533400"/>
            <a:ext cx="4313237" cy="1173163"/>
            <a:chOff x="2012" y="634"/>
            <a:chExt cx="1048" cy="272"/>
          </a:xfrm>
        </p:grpSpPr>
        <p:grpSp>
          <p:nvGrpSpPr>
            <p:cNvPr id="4108" name="Group 74"/>
            <p:cNvGrpSpPr>
              <a:grpSpLocks/>
            </p:cNvGrpSpPr>
            <p:nvPr/>
          </p:nvGrpSpPr>
          <p:grpSpPr bwMode="auto">
            <a:xfrm>
              <a:off x="2012" y="634"/>
              <a:ext cx="1048" cy="272"/>
              <a:chOff x="2653" y="1519"/>
              <a:chExt cx="1048" cy="272"/>
            </a:xfrm>
          </p:grpSpPr>
          <p:sp>
            <p:nvSpPr>
              <p:cNvPr id="4110" name="Freeform 75"/>
              <p:cNvSpPr>
                <a:spLocks noEditPoints="1"/>
              </p:cNvSpPr>
              <p:nvPr/>
            </p:nvSpPr>
            <p:spPr bwMode="auto">
              <a:xfrm>
                <a:off x="2653" y="1519"/>
                <a:ext cx="1048" cy="201"/>
              </a:xfrm>
              <a:custGeom>
                <a:avLst/>
                <a:gdLst>
                  <a:gd name="T0" fmla="*/ 2147483647 w 535"/>
                  <a:gd name="T1" fmla="*/ 0 h 103"/>
                  <a:gd name="T2" fmla="*/ 2147483647 w 535"/>
                  <a:gd name="T3" fmla="*/ 0 h 103"/>
                  <a:gd name="T4" fmla="*/ 2147483647 w 535"/>
                  <a:gd name="T5" fmla="*/ 2147483647 h 103"/>
                  <a:gd name="T6" fmla="*/ 2147483647 w 535"/>
                  <a:gd name="T7" fmla="*/ 2147483647 h 103"/>
                  <a:gd name="T8" fmla="*/ 2147483647 w 535"/>
                  <a:gd name="T9" fmla="*/ 2147483647 h 103"/>
                  <a:gd name="T10" fmla="*/ 2147483647 w 535"/>
                  <a:gd name="T11" fmla="*/ 2147483647 h 103"/>
                  <a:gd name="T12" fmla="*/ 0 w 535"/>
                  <a:gd name="T13" fmla="*/ 2147483647 h 103"/>
                  <a:gd name="T14" fmla="*/ 0 w 535"/>
                  <a:gd name="T15" fmla="*/ 2147483647 h 103"/>
                  <a:gd name="T16" fmla="*/ 2147483647 w 535"/>
                  <a:gd name="T17" fmla="*/ 0 h 103"/>
                  <a:gd name="T18" fmla="*/ 2147483647 w 535"/>
                  <a:gd name="T19" fmla="*/ 2147483647 h 103"/>
                  <a:gd name="T20" fmla="*/ 2147483647 w 535"/>
                  <a:gd name="T21" fmla="*/ 2147483647 h 103"/>
                  <a:gd name="T22" fmla="*/ 2147483647 w 535"/>
                  <a:gd name="T23" fmla="*/ 2147483647 h 103"/>
                  <a:gd name="T24" fmla="*/ 2147483647 w 535"/>
                  <a:gd name="T25" fmla="*/ 2147483647 h 103"/>
                  <a:gd name="T26" fmla="*/ 2147483647 w 535"/>
                  <a:gd name="T27" fmla="*/ 2147483647 h 103"/>
                  <a:gd name="T28" fmla="*/ 2147483647 w 535"/>
                  <a:gd name="T29" fmla="*/ 2147483647 h 103"/>
                  <a:gd name="T30" fmla="*/ 2147483647 w 535"/>
                  <a:gd name="T31" fmla="*/ 2147483647 h 103"/>
                  <a:gd name="T32" fmla="*/ 2147483647 w 535"/>
                  <a:gd name="T33" fmla="*/ 2147483647 h 103"/>
                  <a:gd name="T34" fmla="*/ 2147483647 w 535"/>
                  <a:gd name="T35" fmla="*/ 2147483647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5"/>
                  <a:gd name="T55" fmla="*/ 0 h 103"/>
                  <a:gd name="T56" fmla="*/ 535 w 535"/>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5" h="103">
                    <a:moveTo>
                      <a:pt x="21" y="0"/>
                    </a:moveTo>
                    <a:lnTo>
                      <a:pt x="514" y="0"/>
                    </a:lnTo>
                    <a:cubicBezTo>
                      <a:pt x="526" y="0"/>
                      <a:pt x="535" y="4"/>
                      <a:pt x="535" y="9"/>
                    </a:cubicBezTo>
                    <a:lnTo>
                      <a:pt x="535" y="94"/>
                    </a:lnTo>
                    <a:cubicBezTo>
                      <a:pt x="535" y="99"/>
                      <a:pt x="526" y="103"/>
                      <a:pt x="514" y="103"/>
                    </a:cubicBezTo>
                    <a:lnTo>
                      <a:pt x="21" y="103"/>
                    </a:lnTo>
                    <a:cubicBezTo>
                      <a:pt x="9" y="103"/>
                      <a:pt x="0" y="99"/>
                      <a:pt x="0" y="94"/>
                    </a:cubicBezTo>
                    <a:lnTo>
                      <a:pt x="0" y="9"/>
                    </a:lnTo>
                    <a:cubicBezTo>
                      <a:pt x="0" y="4"/>
                      <a:pt x="9" y="0"/>
                      <a:pt x="21" y="0"/>
                    </a:cubicBezTo>
                    <a:close/>
                    <a:moveTo>
                      <a:pt x="24" y="4"/>
                    </a:moveTo>
                    <a:lnTo>
                      <a:pt x="511" y="4"/>
                    </a:lnTo>
                    <a:cubicBezTo>
                      <a:pt x="518" y="4"/>
                      <a:pt x="524" y="7"/>
                      <a:pt x="524" y="10"/>
                    </a:cubicBezTo>
                    <a:lnTo>
                      <a:pt x="524" y="94"/>
                    </a:lnTo>
                    <a:cubicBezTo>
                      <a:pt x="524" y="97"/>
                      <a:pt x="518" y="99"/>
                      <a:pt x="511" y="99"/>
                    </a:cubicBezTo>
                    <a:lnTo>
                      <a:pt x="24" y="99"/>
                    </a:lnTo>
                    <a:cubicBezTo>
                      <a:pt x="17" y="99"/>
                      <a:pt x="11" y="97"/>
                      <a:pt x="11" y="94"/>
                    </a:cubicBezTo>
                    <a:lnTo>
                      <a:pt x="11" y="10"/>
                    </a:lnTo>
                    <a:cubicBezTo>
                      <a:pt x="11" y="7"/>
                      <a:pt x="17" y="4"/>
                      <a:pt x="24" y="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11" name="Freeform 76"/>
              <p:cNvSpPr>
                <a:spLocks noEditPoints="1"/>
              </p:cNvSpPr>
              <p:nvPr/>
            </p:nvSpPr>
            <p:spPr bwMode="auto">
              <a:xfrm>
                <a:off x="2675" y="1526"/>
                <a:ext cx="1004" cy="186"/>
              </a:xfrm>
              <a:custGeom>
                <a:avLst/>
                <a:gdLst>
                  <a:gd name="T0" fmla="*/ 2147483647 w 513"/>
                  <a:gd name="T1" fmla="*/ 0 h 95"/>
                  <a:gd name="T2" fmla="*/ 2147483647 w 513"/>
                  <a:gd name="T3" fmla="*/ 0 h 95"/>
                  <a:gd name="T4" fmla="*/ 2147483647 w 513"/>
                  <a:gd name="T5" fmla="*/ 2147483647 h 95"/>
                  <a:gd name="T6" fmla="*/ 2147483647 w 513"/>
                  <a:gd name="T7" fmla="*/ 2147483647 h 95"/>
                  <a:gd name="T8" fmla="*/ 2147483647 w 513"/>
                  <a:gd name="T9" fmla="*/ 2147483647 h 95"/>
                  <a:gd name="T10" fmla="*/ 2147483647 w 513"/>
                  <a:gd name="T11" fmla="*/ 2147483647 h 95"/>
                  <a:gd name="T12" fmla="*/ 0 w 513"/>
                  <a:gd name="T13" fmla="*/ 2147483647 h 95"/>
                  <a:gd name="T14" fmla="*/ 0 w 513"/>
                  <a:gd name="T15" fmla="*/ 2147483647 h 95"/>
                  <a:gd name="T16" fmla="*/ 2147483647 w 513"/>
                  <a:gd name="T17" fmla="*/ 0 h 95"/>
                  <a:gd name="T18" fmla="*/ 2147483647 w 513"/>
                  <a:gd name="T19" fmla="*/ 0 h 95"/>
                  <a:gd name="T20" fmla="*/ 2147483647 w 513"/>
                  <a:gd name="T21" fmla="*/ 0 h 95"/>
                  <a:gd name="T22" fmla="*/ 2147483647 w 513"/>
                  <a:gd name="T23" fmla="*/ 2147483647 h 95"/>
                  <a:gd name="T24" fmla="*/ 2147483647 w 513"/>
                  <a:gd name="T25" fmla="*/ 2147483647 h 95"/>
                  <a:gd name="T26" fmla="*/ 2147483647 w 513"/>
                  <a:gd name="T27" fmla="*/ 2147483647 h 95"/>
                  <a:gd name="T28" fmla="*/ 2147483647 w 513"/>
                  <a:gd name="T29" fmla="*/ 2147483647 h 95"/>
                  <a:gd name="T30" fmla="*/ 0 w 513"/>
                  <a:gd name="T31" fmla="*/ 2147483647 h 95"/>
                  <a:gd name="T32" fmla="*/ 0 w 513"/>
                  <a:gd name="T33" fmla="*/ 2147483647 h 95"/>
                  <a:gd name="T34" fmla="*/ 2147483647 w 513"/>
                  <a:gd name="T35" fmla="*/ 0 h 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13"/>
                  <a:gd name="T55" fmla="*/ 0 h 95"/>
                  <a:gd name="T56" fmla="*/ 513 w 513"/>
                  <a:gd name="T57" fmla="*/ 95 h 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13" h="95">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12" name="Freeform 77"/>
              <p:cNvSpPr>
                <a:spLocks noEditPoints="1"/>
              </p:cNvSpPr>
              <p:nvPr/>
            </p:nvSpPr>
            <p:spPr bwMode="auto">
              <a:xfrm>
                <a:off x="2659" y="1522"/>
                <a:ext cx="1036" cy="196"/>
              </a:xfrm>
              <a:custGeom>
                <a:avLst/>
                <a:gdLst>
                  <a:gd name="T0" fmla="*/ 2147483647 w 529"/>
                  <a:gd name="T1" fmla="*/ 0 h 100"/>
                  <a:gd name="T2" fmla="*/ 2147483647 w 529"/>
                  <a:gd name="T3" fmla="*/ 0 h 100"/>
                  <a:gd name="T4" fmla="*/ 2147483647 w 529"/>
                  <a:gd name="T5" fmla="*/ 2147483647 h 100"/>
                  <a:gd name="T6" fmla="*/ 2147483647 w 529"/>
                  <a:gd name="T7" fmla="*/ 2147483647 h 100"/>
                  <a:gd name="T8" fmla="*/ 2147483647 w 529"/>
                  <a:gd name="T9" fmla="*/ 2147483647 h 100"/>
                  <a:gd name="T10" fmla="*/ 2147483647 w 529"/>
                  <a:gd name="T11" fmla="*/ 2147483647 h 100"/>
                  <a:gd name="T12" fmla="*/ 0 w 529"/>
                  <a:gd name="T13" fmla="*/ 2147483647 h 100"/>
                  <a:gd name="T14" fmla="*/ 0 w 529"/>
                  <a:gd name="T15" fmla="*/ 2147483647 h 100"/>
                  <a:gd name="T16" fmla="*/ 2147483647 w 529"/>
                  <a:gd name="T17" fmla="*/ 0 h 100"/>
                  <a:gd name="T18" fmla="*/ 2147483647 w 529"/>
                  <a:gd name="T19" fmla="*/ 2147483647 h 100"/>
                  <a:gd name="T20" fmla="*/ 2147483647 w 529"/>
                  <a:gd name="T21" fmla="*/ 2147483647 h 100"/>
                  <a:gd name="T22" fmla="*/ 2147483647 w 529"/>
                  <a:gd name="T23" fmla="*/ 2147483647 h 100"/>
                  <a:gd name="T24" fmla="*/ 2147483647 w 529"/>
                  <a:gd name="T25" fmla="*/ 2147483647 h 100"/>
                  <a:gd name="T26" fmla="*/ 2147483647 w 529"/>
                  <a:gd name="T27" fmla="*/ 2147483647 h 100"/>
                  <a:gd name="T28" fmla="*/ 2147483647 w 529"/>
                  <a:gd name="T29" fmla="*/ 2147483647 h 100"/>
                  <a:gd name="T30" fmla="*/ 2147483647 w 529"/>
                  <a:gd name="T31" fmla="*/ 2147483647 h 100"/>
                  <a:gd name="T32" fmla="*/ 2147483647 w 529"/>
                  <a:gd name="T33" fmla="*/ 2147483647 h 100"/>
                  <a:gd name="T34" fmla="*/ 2147483647 w 529"/>
                  <a:gd name="T35" fmla="*/ 2147483647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9"/>
                  <a:gd name="T55" fmla="*/ 0 h 100"/>
                  <a:gd name="T56" fmla="*/ 529 w 529"/>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9" h="100">
                    <a:moveTo>
                      <a:pt x="19" y="0"/>
                    </a:moveTo>
                    <a:lnTo>
                      <a:pt x="511" y="0"/>
                    </a:lnTo>
                    <a:cubicBezTo>
                      <a:pt x="521" y="0"/>
                      <a:pt x="529" y="3"/>
                      <a:pt x="529" y="8"/>
                    </a:cubicBezTo>
                    <a:lnTo>
                      <a:pt x="529" y="92"/>
                    </a:lnTo>
                    <a:cubicBezTo>
                      <a:pt x="529" y="96"/>
                      <a:pt x="521" y="100"/>
                      <a:pt x="511" y="100"/>
                    </a:cubicBezTo>
                    <a:lnTo>
                      <a:pt x="19" y="100"/>
                    </a:lnTo>
                    <a:cubicBezTo>
                      <a:pt x="8" y="100"/>
                      <a:pt x="0" y="96"/>
                      <a:pt x="0" y="92"/>
                    </a:cubicBezTo>
                    <a:lnTo>
                      <a:pt x="0" y="8"/>
                    </a:lnTo>
                    <a:cubicBezTo>
                      <a:pt x="0" y="3"/>
                      <a:pt x="8" y="0"/>
                      <a:pt x="19" y="0"/>
                    </a:cubicBezTo>
                    <a:close/>
                    <a:moveTo>
                      <a:pt x="21" y="2"/>
                    </a:moveTo>
                    <a:lnTo>
                      <a:pt x="508" y="2"/>
                    </a:lnTo>
                    <a:cubicBezTo>
                      <a:pt x="515" y="2"/>
                      <a:pt x="521" y="5"/>
                      <a:pt x="521" y="8"/>
                    </a:cubicBezTo>
                    <a:lnTo>
                      <a:pt x="521" y="92"/>
                    </a:lnTo>
                    <a:cubicBezTo>
                      <a:pt x="521" y="95"/>
                      <a:pt x="515" y="97"/>
                      <a:pt x="508" y="97"/>
                    </a:cubicBezTo>
                    <a:lnTo>
                      <a:pt x="21" y="97"/>
                    </a:lnTo>
                    <a:cubicBezTo>
                      <a:pt x="14" y="97"/>
                      <a:pt x="8" y="95"/>
                      <a:pt x="8" y="92"/>
                    </a:cubicBezTo>
                    <a:lnTo>
                      <a:pt x="8" y="8"/>
                    </a:lnTo>
                    <a:cubicBezTo>
                      <a:pt x="8" y="5"/>
                      <a:pt x="14" y="2"/>
                      <a:pt x="21" y="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13" name="Rectangle 78"/>
              <p:cNvSpPr>
                <a:spLocks noChangeArrowheads="1"/>
              </p:cNvSpPr>
              <p:nvPr/>
            </p:nvSpPr>
            <p:spPr bwMode="auto">
              <a:xfrm>
                <a:off x="2659" y="1536"/>
                <a:ext cx="8" cy="16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14" name="Rectangle 79"/>
              <p:cNvSpPr>
                <a:spLocks noChangeArrowheads="1"/>
              </p:cNvSpPr>
              <p:nvPr/>
            </p:nvSpPr>
            <p:spPr bwMode="auto">
              <a:xfrm>
                <a:off x="2696" y="1714"/>
                <a:ext cx="956"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15" name="Rectangle 80"/>
              <p:cNvSpPr>
                <a:spLocks noChangeArrowheads="1"/>
              </p:cNvSpPr>
              <p:nvPr/>
            </p:nvSpPr>
            <p:spPr bwMode="auto">
              <a:xfrm>
                <a:off x="2692" y="1522"/>
                <a:ext cx="970"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16" name="Rectangle 81"/>
              <p:cNvSpPr>
                <a:spLocks noChangeArrowheads="1"/>
              </p:cNvSpPr>
              <p:nvPr/>
            </p:nvSpPr>
            <p:spPr bwMode="auto">
              <a:xfrm>
                <a:off x="3687" y="1536"/>
                <a:ext cx="8"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4117" name="Freeform 82"/>
              <p:cNvSpPr>
                <a:spLocks/>
              </p:cNvSpPr>
              <p:nvPr/>
            </p:nvSpPr>
            <p:spPr bwMode="auto">
              <a:xfrm>
                <a:off x="2659" y="1522"/>
                <a:ext cx="49" cy="14"/>
              </a:xfrm>
              <a:custGeom>
                <a:avLst/>
                <a:gdLst>
                  <a:gd name="T0" fmla="*/ 2147483647 w 25"/>
                  <a:gd name="T1" fmla="*/ 0 h 7"/>
                  <a:gd name="T2" fmla="*/ 0 w 25"/>
                  <a:gd name="T3" fmla="*/ 2147483647 h 7"/>
                  <a:gd name="T4" fmla="*/ 2147483647 w 25"/>
                  <a:gd name="T5" fmla="*/ 2147483647 h 7"/>
                  <a:gd name="T6" fmla="*/ 2147483647 w 25"/>
                  <a:gd name="T7" fmla="*/ 2147483647 h 7"/>
                  <a:gd name="T8" fmla="*/ 2147483647 w 25"/>
                  <a:gd name="T9" fmla="*/ 0 h 7"/>
                  <a:gd name="T10" fmla="*/ 0 60000 65536"/>
                  <a:gd name="T11" fmla="*/ 0 60000 65536"/>
                  <a:gd name="T12" fmla="*/ 0 60000 65536"/>
                  <a:gd name="T13" fmla="*/ 0 60000 65536"/>
                  <a:gd name="T14" fmla="*/ 0 60000 65536"/>
                  <a:gd name="T15" fmla="*/ 0 w 25"/>
                  <a:gd name="T16" fmla="*/ 0 h 7"/>
                  <a:gd name="T17" fmla="*/ 25 w 25"/>
                  <a:gd name="T18" fmla="*/ 7 h 7"/>
                </a:gdLst>
                <a:ahLst/>
                <a:cxnLst>
                  <a:cxn ang="T10">
                    <a:pos x="T0" y="T1"/>
                  </a:cxn>
                  <a:cxn ang="T11">
                    <a:pos x="T2" y="T3"/>
                  </a:cxn>
                  <a:cxn ang="T12">
                    <a:pos x="T4" y="T5"/>
                  </a:cxn>
                  <a:cxn ang="T13">
                    <a:pos x="T6" y="T7"/>
                  </a:cxn>
                  <a:cxn ang="T14">
                    <a:pos x="T8" y="T9"/>
                  </a:cxn>
                </a:cxnLst>
                <a:rect l="T15" t="T16" r="T17" b="T18"/>
                <a:pathLst>
                  <a:path w="25" h="7">
                    <a:moveTo>
                      <a:pt x="17" y="0"/>
                    </a:moveTo>
                    <a:cubicBezTo>
                      <a:pt x="7" y="0"/>
                      <a:pt x="1" y="3"/>
                      <a:pt x="0" y="7"/>
                    </a:cubicBezTo>
                    <a:lnTo>
                      <a:pt x="4" y="7"/>
                    </a:lnTo>
                    <a:cubicBezTo>
                      <a:pt x="4" y="4"/>
                      <a:pt x="9" y="2"/>
                      <a:pt x="17" y="1"/>
                    </a:cubicBezTo>
                    <a:cubicBezTo>
                      <a:pt x="25" y="1"/>
                      <a:pt x="17" y="0"/>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18" name="Freeform 83"/>
              <p:cNvSpPr>
                <a:spLocks/>
              </p:cNvSpPr>
              <p:nvPr/>
            </p:nvSpPr>
            <p:spPr bwMode="auto">
              <a:xfrm>
                <a:off x="3658" y="1522"/>
                <a:ext cx="41" cy="18"/>
              </a:xfrm>
              <a:custGeom>
                <a:avLst/>
                <a:gdLst>
                  <a:gd name="T0" fmla="*/ 0 w 21"/>
                  <a:gd name="T1" fmla="*/ 0 h 9"/>
                  <a:gd name="T2" fmla="*/ 2147483647 w 21"/>
                  <a:gd name="T3" fmla="*/ 2147483647 h 9"/>
                  <a:gd name="T4" fmla="*/ 2147483647 w 21"/>
                  <a:gd name="T5" fmla="*/ 2147483647 h 9"/>
                  <a:gd name="T6" fmla="*/ 2147483647 w 21"/>
                  <a:gd name="T7" fmla="*/ 2147483647 h 9"/>
                  <a:gd name="T8" fmla="*/ 0 w 21"/>
                  <a:gd name="T9" fmla="*/ 0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0"/>
                    </a:moveTo>
                    <a:cubicBezTo>
                      <a:pt x="14" y="0"/>
                      <a:pt x="21" y="5"/>
                      <a:pt x="19" y="8"/>
                    </a:cubicBezTo>
                    <a:lnTo>
                      <a:pt x="15" y="8"/>
                    </a:lnTo>
                    <a:cubicBezTo>
                      <a:pt x="17" y="9"/>
                      <a:pt x="15" y="2"/>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19" name="Freeform 84"/>
              <p:cNvSpPr>
                <a:spLocks/>
              </p:cNvSpPr>
              <p:nvPr/>
            </p:nvSpPr>
            <p:spPr bwMode="auto">
              <a:xfrm>
                <a:off x="3650" y="1703"/>
                <a:ext cx="47" cy="15"/>
              </a:xfrm>
              <a:custGeom>
                <a:avLst/>
                <a:gdLst>
                  <a:gd name="T0" fmla="*/ 2147483647 w 24"/>
                  <a:gd name="T1" fmla="*/ 0 h 8"/>
                  <a:gd name="T2" fmla="*/ 0 w 24"/>
                  <a:gd name="T3" fmla="*/ 2147483647 h 8"/>
                  <a:gd name="T4" fmla="*/ 0 w 24"/>
                  <a:gd name="T5" fmla="*/ 2147483647 h 8"/>
                  <a:gd name="T6" fmla="*/ 2147483647 w 24"/>
                  <a:gd name="T7" fmla="*/ 0 h 8"/>
                  <a:gd name="T8" fmla="*/ 2147483647 w 24"/>
                  <a:gd name="T9" fmla="*/ 0 h 8"/>
                  <a:gd name="T10" fmla="*/ 0 60000 65536"/>
                  <a:gd name="T11" fmla="*/ 0 60000 65536"/>
                  <a:gd name="T12" fmla="*/ 0 60000 65536"/>
                  <a:gd name="T13" fmla="*/ 0 60000 65536"/>
                  <a:gd name="T14" fmla="*/ 0 60000 65536"/>
                  <a:gd name="T15" fmla="*/ 0 w 24"/>
                  <a:gd name="T16" fmla="*/ 0 h 8"/>
                  <a:gd name="T17" fmla="*/ 24 w 24"/>
                  <a:gd name="T18" fmla="*/ 8 h 8"/>
                </a:gdLst>
                <a:ahLst/>
                <a:cxnLst>
                  <a:cxn ang="T10">
                    <a:pos x="T0" y="T1"/>
                  </a:cxn>
                  <a:cxn ang="T11">
                    <a:pos x="T2" y="T3"/>
                  </a:cxn>
                  <a:cxn ang="T12">
                    <a:pos x="T4" y="T5"/>
                  </a:cxn>
                  <a:cxn ang="T13">
                    <a:pos x="T6" y="T7"/>
                  </a:cxn>
                  <a:cxn ang="T14">
                    <a:pos x="T8" y="T9"/>
                  </a:cxn>
                </a:cxnLst>
                <a:rect l="T15" t="T16" r="T17" b="T18"/>
                <a:pathLst>
                  <a:path w="24" h="8">
                    <a:moveTo>
                      <a:pt x="19" y="0"/>
                    </a:moveTo>
                    <a:cubicBezTo>
                      <a:pt x="17" y="4"/>
                      <a:pt x="8" y="6"/>
                      <a:pt x="0" y="6"/>
                    </a:cubicBezTo>
                    <a:lnTo>
                      <a:pt x="0" y="8"/>
                    </a:lnTo>
                    <a:cubicBezTo>
                      <a:pt x="12" y="8"/>
                      <a:pt x="23" y="5"/>
                      <a:pt x="24" y="0"/>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0" name="Freeform 85"/>
              <p:cNvSpPr>
                <a:spLocks/>
              </p:cNvSpPr>
              <p:nvPr/>
            </p:nvSpPr>
            <p:spPr bwMode="auto">
              <a:xfrm>
                <a:off x="2659" y="1705"/>
                <a:ext cx="37" cy="13"/>
              </a:xfrm>
              <a:custGeom>
                <a:avLst/>
                <a:gdLst>
                  <a:gd name="T0" fmla="*/ 0 w 19"/>
                  <a:gd name="T1" fmla="*/ 0 h 7"/>
                  <a:gd name="T2" fmla="*/ 2147483647 w 19"/>
                  <a:gd name="T3" fmla="*/ 2147483647 h 7"/>
                  <a:gd name="T4" fmla="*/ 2147483647 w 19"/>
                  <a:gd name="T5" fmla="*/ 2147483647 h 7"/>
                  <a:gd name="T6" fmla="*/ 2147483647 w 19"/>
                  <a:gd name="T7" fmla="*/ 0 h 7"/>
                  <a:gd name="T8" fmla="*/ 0 w 19"/>
                  <a:gd name="T9" fmla="*/ 0 h 7"/>
                  <a:gd name="T10" fmla="*/ 0 60000 65536"/>
                  <a:gd name="T11" fmla="*/ 0 60000 65536"/>
                  <a:gd name="T12" fmla="*/ 0 60000 65536"/>
                  <a:gd name="T13" fmla="*/ 0 60000 65536"/>
                  <a:gd name="T14" fmla="*/ 0 60000 65536"/>
                  <a:gd name="T15" fmla="*/ 0 w 19"/>
                  <a:gd name="T16" fmla="*/ 0 h 7"/>
                  <a:gd name="T17" fmla="*/ 19 w 19"/>
                  <a:gd name="T18" fmla="*/ 7 h 7"/>
                </a:gdLst>
                <a:ahLst/>
                <a:cxnLst>
                  <a:cxn ang="T10">
                    <a:pos x="T0" y="T1"/>
                  </a:cxn>
                  <a:cxn ang="T11">
                    <a:pos x="T2" y="T3"/>
                  </a:cxn>
                  <a:cxn ang="T12">
                    <a:pos x="T4" y="T5"/>
                  </a:cxn>
                  <a:cxn ang="T13">
                    <a:pos x="T6" y="T7"/>
                  </a:cxn>
                  <a:cxn ang="T14">
                    <a:pos x="T8" y="T9"/>
                  </a:cxn>
                </a:cxnLst>
                <a:rect l="T15" t="T16" r="T17" b="T18"/>
                <a:pathLst>
                  <a:path w="19" h="7">
                    <a:moveTo>
                      <a:pt x="0" y="0"/>
                    </a:moveTo>
                    <a:cubicBezTo>
                      <a:pt x="1" y="4"/>
                      <a:pt x="9" y="7"/>
                      <a:pt x="19" y="7"/>
                    </a:cubicBezTo>
                    <a:lnTo>
                      <a:pt x="19" y="5"/>
                    </a:lnTo>
                    <a:cubicBezTo>
                      <a:pt x="12" y="5"/>
                      <a:pt x="6" y="4"/>
                      <a:pt x="4"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1" name="Freeform 86"/>
              <p:cNvSpPr>
                <a:spLocks/>
              </p:cNvSpPr>
              <p:nvPr/>
            </p:nvSpPr>
            <p:spPr bwMode="auto">
              <a:xfrm>
                <a:off x="3515" y="1744"/>
                <a:ext cx="41" cy="47"/>
              </a:xfrm>
              <a:custGeom>
                <a:avLst/>
                <a:gdLst>
                  <a:gd name="T0" fmla="*/ 0 w 21"/>
                  <a:gd name="T1" fmla="*/ 2147483647 h 24"/>
                  <a:gd name="T2" fmla="*/ 2147483647 w 21"/>
                  <a:gd name="T3" fmla="*/ 2147483647 h 24"/>
                  <a:gd name="T4" fmla="*/ 2147483647 w 21"/>
                  <a:gd name="T5" fmla="*/ 0 h 24"/>
                  <a:gd name="T6" fmla="*/ 0 w 21"/>
                  <a:gd name="T7" fmla="*/ 0 h 24"/>
                  <a:gd name="T8" fmla="*/ 0 w 21"/>
                  <a:gd name="T9" fmla="*/ 2147483647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24"/>
                    </a:moveTo>
                    <a:lnTo>
                      <a:pt x="21" y="24"/>
                    </a:lnTo>
                    <a:lnTo>
                      <a:pt x="21" y="0"/>
                    </a:lnTo>
                    <a:lnTo>
                      <a:pt x="0" y="0"/>
                    </a:lnTo>
                    <a:cubicBezTo>
                      <a:pt x="0" y="8"/>
                      <a:pt x="0" y="16"/>
                      <a:pt x="0"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2" name="Freeform 87"/>
              <p:cNvSpPr>
                <a:spLocks noEditPoints="1"/>
              </p:cNvSpPr>
              <p:nvPr/>
            </p:nvSpPr>
            <p:spPr bwMode="auto">
              <a:xfrm>
                <a:off x="3517" y="1767"/>
                <a:ext cx="11"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3" y="5"/>
                    </a:lnTo>
                    <a:lnTo>
                      <a:pt x="0" y="5"/>
                    </a:lnTo>
                    <a:lnTo>
                      <a:pt x="3"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3" name="Freeform 88"/>
              <p:cNvSpPr>
                <a:spLocks noEditPoints="1"/>
              </p:cNvSpPr>
              <p:nvPr/>
            </p:nvSpPr>
            <p:spPr bwMode="auto">
              <a:xfrm>
                <a:off x="3521" y="1773"/>
                <a:ext cx="9" cy="18"/>
              </a:xfrm>
              <a:custGeom>
                <a:avLst/>
                <a:gdLst>
                  <a:gd name="T0" fmla="*/ 2147483647 w 5"/>
                  <a:gd name="T1" fmla="*/ 2147483647 h 9"/>
                  <a:gd name="T2" fmla="*/ 2147483647 w 5"/>
                  <a:gd name="T3" fmla="*/ 2147483647 h 9"/>
                  <a:gd name="T4" fmla="*/ 2147483647 w 5"/>
                  <a:gd name="T5" fmla="*/ 2147483647 h 9"/>
                  <a:gd name="T6" fmla="*/ 2147483647 w 5"/>
                  <a:gd name="T7" fmla="*/ 2147483647 h 9"/>
                  <a:gd name="T8" fmla="*/ 2147483647 w 5"/>
                  <a:gd name="T9" fmla="*/ 0 h 9"/>
                  <a:gd name="T10" fmla="*/ 2147483647 w 5"/>
                  <a:gd name="T11" fmla="*/ 2147483647 h 9"/>
                  <a:gd name="T12" fmla="*/ 0 w 5"/>
                  <a:gd name="T13" fmla="*/ 2147483647 h 9"/>
                  <a:gd name="T14" fmla="*/ 2147483647 w 5"/>
                  <a:gd name="T15" fmla="*/ 2147483647 h 9"/>
                  <a:gd name="T16" fmla="*/ 2147483647 w 5"/>
                  <a:gd name="T17" fmla="*/ 2147483647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9"/>
                    </a:moveTo>
                    <a:lnTo>
                      <a:pt x="3" y="4"/>
                    </a:lnTo>
                    <a:lnTo>
                      <a:pt x="5" y="4"/>
                    </a:lnTo>
                    <a:lnTo>
                      <a:pt x="3" y="4"/>
                    </a:lnTo>
                    <a:lnTo>
                      <a:pt x="2" y="0"/>
                    </a:lnTo>
                    <a:lnTo>
                      <a:pt x="2" y="4"/>
                    </a:lnTo>
                    <a:lnTo>
                      <a:pt x="0" y="4"/>
                    </a:lnTo>
                    <a:lnTo>
                      <a:pt x="2" y="4"/>
                    </a:lnTo>
                    <a:lnTo>
                      <a:pt x="2" y="9"/>
                    </a:lnTo>
                    <a:close/>
                    <a:moveTo>
                      <a:pt x="2"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4" name="Freeform 89"/>
              <p:cNvSpPr>
                <a:spLocks/>
              </p:cNvSpPr>
              <p:nvPr/>
            </p:nvSpPr>
            <p:spPr bwMode="auto">
              <a:xfrm>
                <a:off x="355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24"/>
                    </a:moveTo>
                    <a:cubicBezTo>
                      <a:pt x="0" y="15"/>
                      <a:pt x="1" y="6"/>
                      <a:pt x="2" y="0"/>
                    </a:cubicBezTo>
                    <a:cubicBezTo>
                      <a:pt x="1" y="1"/>
                      <a:pt x="1" y="23"/>
                      <a:pt x="2"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5" name="Freeform 90"/>
              <p:cNvSpPr>
                <a:spLocks/>
              </p:cNvSpPr>
              <p:nvPr/>
            </p:nvSpPr>
            <p:spPr bwMode="auto">
              <a:xfrm>
                <a:off x="3556" y="1744"/>
                <a:ext cx="2" cy="47"/>
              </a:xfrm>
              <a:custGeom>
                <a:avLst/>
                <a:gdLst>
                  <a:gd name="T0" fmla="*/ 0 w 1"/>
                  <a:gd name="T1" fmla="*/ 2147483647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0 h 24"/>
                  <a:gd name="T12" fmla="*/ 0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24"/>
                    </a:moveTo>
                    <a:cubicBezTo>
                      <a:pt x="1" y="24"/>
                      <a:pt x="1" y="23"/>
                      <a:pt x="1" y="22"/>
                    </a:cubicBezTo>
                    <a:lnTo>
                      <a:pt x="0" y="21"/>
                    </a:lnTo>
                    <a:cubicBezTo>
                      <a:pt x="0" y="14"/>
                      <a:pt x="0" y="9"/>
                      <a:pt x="0" y="2"/>
                    </a:cubicBezTo>
                    <a:lnTo>
                      <a:pt x="1" y="2"/>
                    </a:lnTo>
                    <a:cubicBezTo>
                      <a:pt x="1" y="1"/>
                      <a:pt x="1" y="1"/>
                      <a:pt x="0" y="0"/>
                    </a:cubicBezTo>
                    <a:cubicBezTo>
                      <a:pt x="0" y="0"/>
                      <a:pt x="0" y="5"/>
                      <a:pt x="0" y="12"/>
                    </a:cubicBezTo>
                    <a:cubicBezTo>
                      <a:pt x="0" y="19"/>
                      <a:pt x="0" y="24"/>
                      <a:pt x="0"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26" name="Freeform 91"/>
              <p:cNvSpPr>
                <a:spLocks noEditPoints="1"/>
              </p:cNvSpPr>
              <p:nvPr/>
            </p:nvSpPr>
            <p:spPr bwMode="auto">
              <a:xfrm>
                <a:off x="3556" y="1744"/>
                <a:ext cx="2" cy="47"/>
              </a:xfrm>
              <a:custGeom>
                <a:avLst/>
                <a:gdLst>
                  <a:gd name="T0" fmla="*/ 2147483647 w 1"/>
                  <a:gd name="T1" fmla="*/ 2147483647 h 24"/>
                  <a:gd name="T2" fmla="*/ 2147483647 w 1"/>
                  <a:gd name="T3" fmla="*/ 2147483647 h 24"/>
                  <a:gd name="T4" fmla="*/ 2147483647 w 1"/>
                  <a:gd name="T5" fmla="*/ 2147483647 h 24"/>
                  <a:gd name="T6" fmla="*/ 0 w 1"/>
                  <a:gd name="T7" fmla="*/ 0 h 24"/>
                  <a:gd name="T8" fmla="*/ 0 w 1"/>
                  <a:gd name="T9" fmla="*/ 2147483647 h 24"/>
                  <a:gd name="T10" fmla="*/ 0 w 1"/>
                  <a:gd name="T11" fmla="*/ 2147483647 h 24"/>
                  <a:gd name="T12" fmla="*/ 2147483647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0" y="0"/>
                      <a:pt x="0" y="0"/>
                    </a:cubicBezTo>
                    <a:cubicBezTo>
                      <a:pt x="0" y="0"/>
                      <a:pt x="0" y="6"/>
                      <a:pt x="0" y="12"/>
                    </a:cubicBezTo>
                    <a:cubicBezTo>
                      <a:pt x="0" y="19"/>
                      <a:pt x="0" y="24"/>
                      <a:pt x="0" y="24"/>
                    </a:cubicBezTo>
                    <a:cubicBezTo>
                      <a:pt x="1" y="24"/>
                      <a:pt x="1" y="23"/>
                      <a:pt x="1" y="22"/>
                    </a:cubicBezTo>
                    <a:cubicBezTo>
                      <a:pt x="1" y="23"/>
                      <a:pt x="1" y="24"/>
                      <a:pt x="0"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27" name="Freeform 92"/>
              <p:cNvSpPr>
                <a:spLocks/>
              </p:cNvSpPr>
              <p:nvPr/>
            </p:nvSpPr>
            <p:spPr bwMode="auto">
              <a:xfrm>
                <a:off x="3556" y="1748"/>
                <a:ext cx="2" cy="39"/>
              </a:xfrm>
              <a:custGeom>
                <a:avLst/>
                <a:gdLst>
                  <a:gd name="T0" fmla="*/ 2147483647 w 1"/>
                  <a:gd name="T1" fmla="*/ 0 h 20"/>
                  <a:gd name="T2" fmla="*/ 2147483647 w 1"/>
                  <a:gd name="T3" fmla="*/ 0 h 20"/>
                  <a:gd name="T4" fmla="*/ 0 w 1"/>
                  <a:gd name="T5" fmla="*/ 2147483647 h 20"/>
                  <a:gd name="T6" fmla="*/ 2147483647 w 1"/>
                  <a:gd name="T7" fmla="*/ 2147483647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0"/>
                    </a:moveTo>
                    <a:cubicBezTo>
                      <a:pt x="1" y="0"/>
                      <a:pt x="1" y="0"/>
                      <a:pt x="1" y="0"/>
                    </a:cubicBezTo>
                    <a:cubicBezTo>
                      <a:pt x="0" y="0"/>
                      <a:pt x="0" y="5"/>
                      <a:pt x="0" y="10"/>
                    </a:cubicBezTo>
                    <a:cubicBezTo>
                      <a:pt x="0" y="15"/>
                      <a:pt x="0" y="20"/>
                      <a:pt x="1" y="20"/>
                    </a:cubicBezTo>
                    <a:cubicBezTo>
                      <a:pt x="1" y="20"/>
                      <a:pt x="1" y="19"/>
                      <a:pt x="1"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28" name="Freeform 93"/>
              <p:cNvSpPr>
                <a:spLocks/>
              </p:cNvSpPr>
              <p:nvPr/>
            </p:nvSpPr>
            <p:spPr bwMode="auto">
              <a:xfrm>
                <a:off x="3513"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29" name="Freeform 94"/>
              <p:cNvSpPr>
                <a:spLocks/>
              </p:cNvSpPr>
              <p:nvPr/>
            </p:nvSpPr>
            <p:spPr bwMode="auto">
              <a:xfrm>
                <a:off x="3515" y="1744"/>
                <a:ext cx="2" cy="47"/>
              </a:xfrm>
              <a:custGeom>
                <a:avLst/>
                <a:gdLst>
                  <a:gd name="T0" fmla="*/ 2147483647 w 1"/>
                  <a:gd name="T1" fmla="*/ 2147483647 h 24"/>
                  <a:gd name="T2" fmla="*/ 2147483647 w 1"/>
                  <a:gd name="T3" fmla="*/ 0 h 24"/>
                  <a:gd name="T4" fmla="*/ 2147483647 w 1"/>
                  <a:gd name="T5" fmla="*/ 0 h 24"/>
                  <a:gd name="T6" fmla="*/ 2147483647 w 1"/>
                  <a:gd name="T7" fmla="*/ 2147483647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24"/>
                    </a:moveTo>
                    <a:cubicBezTo>
                      <a:pt x="0" y="15"/>
                      <a:pt x="0" y="6"/>
                      <a:pt x="1" y="0"/>
                    </a:cubicBezTo>
                    <a:cubicBezTo>
                      <a:pt x="0" y="1"/>
                      <a:pt x="0" y="23"/>
                      <a:pt x="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0" name="Freeform 95"/>
              <p:cNvSpPr>
                <a:spLocks/>
              </p:cNvSpPr>
              <p:nvPr/>
            </p:nvSpPr>
            <p:spPr bwMode="auto">
              <a:xfrm>
                <a:off x="3528" y="1710"/>
                <a:ext cx="14"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3" y="17"/>
                      <a:pt x="4" y="17"/>
                    </a:cubicBezTo>
                    <a:cubicBezTo>
                      <a:pt x="5" y="17"/>
                      <a:pt x="6" y="17"/>
                      <a:pt x="7" y="17"/>
                    </a:cubicBezTo>
                    <a:cubicBezTo>
                      <a:pt x="7" y="14"/>
                      <a:pt x="7" y="12"/>
                      <a:pt x="7" y="9"/>
                    </a:cubicBezTo>
                    <a:cubicBezTo>
                      <a:pt x="7" y="6"/>
                      <a:pt x="7" y="3"/>
                      <a:pt x="7" y="0"/>
                    </a:cubicBezTo>
                    <a:cubicBezTo>
                      <a:pt x="6" y="0"/>
                      <a:pt x="5" y="0"/>
                      <a:pt x="4" y="0"/>
                    </a:cubicBezTo>
                    <a:cubicBezTo>
                      <a:pt x="3"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31" name="Freeform 96"/>
              <p:cNvSpPr>
                <a:spLocks/>
              </p:cNvSpPr>
              <p:nvPr/>
            </p:nvSpPr>
            <p:spPr bwMode="auto">
              <a:xfrm>
                <a:off x="2802" y="1744"/>
                <a:ext cx="43" cy="47"/>
              </a:xfrm>
              <a:custGeom>
                <a:avLst/>
                <a:gdLst>
                  <a:gd name="T0" fmla="*/ 2147483647 w 22"/>
                  <a:gd name="T1" fmla="*/ 2147483647 h 24"/>
                  <a:gd name="T2" fmla="*/ 2147483647 w 22"/>
                  <a:gd name="T3" fmla="*/ 2147483647 h 24"/>
                  <a:gd name="T4" fmla="*/ 2147483647 w 22"/>
                  <a:gd name="T5" fmla="*/ 0 h 24"/>
                  <a:gd name="T6" fmla="*/ 2147483647 w 22"/>
                  <a:gd name="T7" fmla="*/ 0 h 24"/>
                  <a:gd name="T8" fmla="*/ 2147483647 w 22"/>
                  <a:gd name="T9" fmla="*/ 2147483647 h 24"/>
                  <a:gd name="T10" fmla="*/ 0 60000 65536"/>
                  <a:gd name="T11" fmla="*/ 0 60000 65536"/>
                  <a:gd name="T12" fmla="*/ 0 60000 65536"/>
                  <a:gd name="T13" fmla="*/ 0 60000 65536"/>
                  <a:gd name="T14" fmla="*/ 0 60000 65536"/>
                  <a:gd name="T15" fmla="*/ 0 w 22"/>
                  <a:gd name="T16" fmla="*/ 0 h 24"/>
                  <a:gd name="T17" fmla="*/ 22 w 22"/>
                  <a:gd name="T18" fmla="*/ 24 h 24"/>
                </a:gdLst>
                <a:ahLst/>
                <a:cxnLst>
                  <a:cxn ang="T10">
                    <a:pos x="T0" y="T1"/>
                  </a:cxn>
                  <a:cxn ang="T11">
                    <a:pos x="T2" y="T3"/>
                  </a:cxn>
                  <a:cxn ang="T12">
                    <a:pos x="T4" y="T5"/>
                  </a:cxn>
                  <a:cxn ang="T13">
                    <a:pos x="T6" y="T7"/>
                  </a:cxn>
                  <a:cxn ang="T14">
                    <a:pos x="T8" y="T9"/>
                  </a:cxn>
                </a:cxnLst>
                <a:rect l="T15" t="T16" r="T17" b="T18"/>
                <a:pathLst>
                  <a:path w="22" h="24">
                    <a:moveTo>
                      <a:pt x="1" y="24"/>
                    </a:moveTo>
                    <a:lnTo>
                      <a:pt x="22" y="24"/>
                    </a:lnTo>
                    <a:lnTo>
                      <a:pt x="22" y="0"/>
                    </a:lnTo>
                    <a:lnTo>
                      <a:pt x="1" y="0"/>
                    </a:lnTo>
                    <a:cubicBezTo>
                      <a:pt x="0" y="8"/>
                      <a:pt x="0" y="16"/>
                      <a:pt x="1"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2" name="Freeform 97"/>
              <p:cNvSpPr>
                <a:spLocks noEditPoints="1"/>
              </p:cNvSpPr>
              <p:nvPr/>
            </p:nvSpPr>
            <p:spPr bwMode="auto">
              <a:xfrm>
                <a:off x="2806" y="1767"/>
                <a:ext cx="12"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2" y="5"/>
                    </a:lnTo>
                    <a:lnTo>
                      <a:pt x="0" y="5"/>
                    </a:lnTo>
                    <a:lnTo>
                      <a:pt x="2"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3" name="Freeform 98"/>
              <p:cNvSpPr>
                <a:spLocks noEditPoints="1"/>
              </p:cNvSpPr>
              <p:nvPr/>
            </p:nvSpPr>
            <p:spPr bwMode="auto">
              <a:xfrm>
                <a:off x="2808" y="1773"/>
                <a:ext cx="12" cy="18"/>
              </a:xfrm>
              <a:custGeom>
                <a:avLst/>
                <a:gdLst>
                  <a:gd name="T0" fmla="*/ 2147483647 w 6"/>
                  <a:gd name="T1" fmla="*/ 2147483647 h 9"/>
                  <a:gd name="T2" fmla="*/ 2147483647 w 6"/>
                  <a:gd name="T3" fmla="*/ 2147483647 h 9"/>
                  <a:gd name="T4" fmla="*/ 2147483647 w 6"/>
                  <a:gd name="T5" fmla="*/ 2147483647 h 9"/>
                  <a:gd name="T6" fmla="*/ 2147483647 w 6"/>
                  <a:gd name="T7" fmla="*/ 2147483647 h 9"/>
                  <a:gd name="T8" fmla="*/ 2147483647 w 6"/>
                  <a:gd name="T9" fmla="*/ 0 h 9"/>
                  <a:gd name="T10" fmla="*/ 2147483647 w 6"/>
                  <a:gd name="T11" fmla="*/ 2147483647 h 9"/>
                  <a:gd name="T12" fmla="*/ 0 w 6"/>
                  <a:gd name="T13" fmla="*/ 2147483647 h 9"/>
                  <a:gd name="T14" fmla="*/ 2147483647 w 6"/>
                  <a:gd name="T15" fmla="*/ 2147483647 h 9"/>
                  <a:gd name="T16" fmla="*/ 2147483647 w 6"/>
                  <a:gd name="T17" fmla="*/ 2147483647 h 9"/>
                  <a:gd name="T18" fmla="*/ 2147483647 w 6"/>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9"/>
                  <a:gd name="T32" fmla="*/ 6 w 6"/>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9">
                    <a:moveTo>
                      <a:pt x="3" y="9"/>
                    </a:moveTo>
                    <a:lnTo>
                      <a:pt x="3" y="4"/>
                    </a:lnTo>
                    <a:lnTo>
                      <a:pt x="6" y="4"/>
                    </a:lnTo>
                    <a:lnTo>
                      <a:pt x="3" y="4"/>
                    </a:lnTo>
                    <a:lnTo>
                      <a:pt x="3" y="0"/>
                    </a:lnTo>
                    <a:lnTo>
                      <a:pt x="3" y="4"/>
                    </a:lnTo>
                    <a:lnTo>
                      <a:pt x="0" y="4"/>
                    </a:lnTo>
                    <a:lnTo>
                      <a:pt x="3" y="4"/>
                    </a:lnTo>
                    <a:lnTo>
                      <a:pt x="3" y="9"/>
                    </a:lnTo>
                    <a:close/>
                    <a:moveTo>
                      <a:pt x="3"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4" name="Freeform 99"/>
              <p:cNvSpPr>
                <a:spLocks/>
              </p:cNvSpPr>
              <p:nvPr/>
            </p:nvSpPr>
            <p:spPr bwMode="auto">
              <a:xfrm>
                <a:off x="2841"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5" name="Freeform 100"/>
              <p:cNvSpPr>
                <a:spLocks/>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2147483647 h 24"/>
                  <a:gd name="T8" fmla="*/ 2147483647 w 1"/>
                  <a:gd name="T9" fmla="*/ 2147483647 h 24"/>
                  <a:gd name="T10" fmla="*/ 2147483647 w 1"/>
                  <a:gd name="T11" fmla="*/ 0 h 24"/>
                  <a:gd name="T12" fmla="*/ 0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4"/>
                    </a:moveTo>
                    <a:cubicBezTo>
                      <a:pt x="1" y="24"/>
                      <a:pt x="1" y="23"/>
                      <a:pt x="1" y="22"/>
                    </a:cubicBezTo>
                    <a:lnTo>
                      <a:pt x="1" y="21"/>
                    </a:lnTo>
                    <a:cubicBezTo>
                      <a:pt x="1" y="14"/>
                      <a:pt x="1" y="9"/>
                      <a:pt x="1" y="2"/>
                    </a:cubicBezTo>
                    <a:cubicBezTo>
                      <a:pt x="1" y="1"/>
                      <a:pt x="1" y="1"/>
                      <a:pt x="1" y="0"/>
                    </a:cubicBezTo>
                    <a:cubicBezTo>
                      <a:pt x="1" y="0"/>
                      <a:pt x="0" y="5"/>
                      <a:pt x="0" y="12"/>
                    </a:cubicBezTo>
                    <a:cubicBezTo>
                      <a:pt x="0" y="19"/>
                      <a:pt x="1" y="24"/>
                      <a:pt x="1"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4136" name="Freeform 101"/>
              <p:cNvSpPr>
                <a:spLocks noEditPoints="1"/>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0 h 24"/>
                  <a:gd name="T8" fmla="*/ 0 w 1"/>
                  <a:gd name="T9" fmla="*/ 2147483647 h 24"/>
                  <a:gd name="T10" fmla="*/ 2147483647 w 1"/>
                  <a:gd name="T11" fmla="*/ 2147483647 h 24"/>
                  <a:gd name="T12" fmla="*/ 2147483647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1" y="0"/>
                      <a:pt x="1" y="0"/>
                    </a:cubicBezTo>
                    <a:cubicBezTo>
                      <a:pt x="0" y="0"/>
                      <a:pt x="0" y="6"/>
                      <a:pt x="0" y="12"/>
                    </a:cubicBezTo>
                    <a:cubicBezTo>
                      <a:pt x="0" y="19"/>
                      <a:pt x="0" y="24"/>
                      <a:pt x="1" y="24"/>
                    </a:cubicBezTo>
                    <a:cubicBezTo>
                      <a:pt x="1" y="24"/>
                      <a:pt x="1" y="23"/>
                      <a:pt x="1" y="22"/>
                    </a:cubicBezTo>
                    <a:cubicBezTo>
                      <a:pt x="1" y="23"/>
                      <a:pt x="1" y="24"/>
                      <a:pt x="1"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37" name="Freeform 102"/>
              <p:cNvSpPr>
                <a:spLocks/>
              </p:cNvSpPr>
              <p:nvPr/>
            </p:nvSpPr>
            <p:spPr bwMode="auto">
              <a:xfrm>
                <a:off x="2845" y="1748"/>
                <a:ext cx="1" cy="39"/>
              </a:xfrm>
              <a:custGeom>
                <a:avLst/>
                <a:gdLst>
                  <a:gd name="T0" fmla="*/ 0 w 1"/>
                  <a:gd name="T1" fmla="*/ 0 h 20"/>
                  <a:gd name="T2" fmla="*/ 0 w 1"/>
                  <a:gd name="T3" fmla="*/ 0 h 20"/>
                  <a:gd name="T4" fmla="*/ 0 w 1"/>
                  <a:gd name="T5" fmla="*/ 2147483647 h 20"/>
                  <a:gd name="T6" fmla="*/ 0 w 1"/>
                  <a:gd name="T7" fmla="*/ 2147483647 h 20"/>
                  <a:gd name="T8" fmla="*/ 0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0" y="0"/>
                    </a:moveTo>
                    <a:cubicBezTo>
                      <a:pt x="0" y="0"/>
                      <a:pt x="0" y="0"/>
                      <a:pt x="0" y="0"/>
                    </a:cubicBezTo>
                    <a:cubicBezTo>
                      <a:pt x="0" y="0"/>
                      <a:pt x="0" y="5"/>
                      <a:pt x="0" y="10"/>
                    </a:cubicBezTo>
                    <a:cubicBezTo>
                      <a:pt x="0" y="15"/>
                      <a:pt x="0" y="20"/>
                      <a:pt x="0" y="20"/>
                    </a:cubicBezTo>
                    <a:cubicBezTo>
                      <a:pt x="0" y="20"/>
                      <a:pt x="0" y="19"/>
                      <a:pt x="0"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4138" name="Freeform 103"/>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1" y="24"/>
                    </a:moveTo>
                    <a:cubicBezTo>
                      <a:pt x="0" y="15"/>
                      <a:pt x="0" y="6"/>
                      <a:pt x="1" y="0"/>
                    </a:cubicBezTo>
                    <a:lnTo>
                      <a:pt x="2" y="0"/>
                    </a:lnTo>
                    <a:cubicBezTo>
                      <a:pt x="0" y="1"/>
                      <a:pt x="0" y="23"/>
                      <a:pt x="1"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39" name="Freeform 104"/>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1" y="6"/>
                      <a:pt x="1" y="0"/>
                    </a:cubicBezTo>
                    <a:lnTo>
                      <a:pt x="2" y="0"/>
                    </a:lnTo>
                    <a:cubicBezTo>
                      <a:pt x="0" y="1"/>
                      <a:pt x="1" y="23"/>
                      <a:pt x="2" y="24"/>
                    </a:cubicBezTo>
                    <a:lnTo>
                      <a:pt x="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4140" name="Freeform 105"/>
              <p:cNvSpPr>
                <a:spLocks/>
              </p:cNvSpPr>
              <p:nvPr/>
            </p:nvSpPr>
            <p:spPr bwMode="auto">
              <a:xfrm>
                <a:off x="2818" y="1710"/>
                <a:ext cx="13"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2" y="17"/>
                      <a:pt x="3" y="17"/>
                    </a:cubicBezTo>
                    <a:cubicBezTo>
                      <a:pt x="4" y="17"/>
                      <a:pt x="6" y="17"/>
                      <a:pt x="7" y="17"/>
                    </a:cubicBezTo>
                    <a:cubicBezTo>
                      <a:pt x="7" y="14"/>
                      <a:pt x="7" y="12"/>
                      <a:pt x="7" y="9"/>
                    </a:cubicBezTo>
                    <a:cubicBezTo>
                      <a:pt x="7" y="6"/>
                      <a:pt x="7" y="3"/>
                      <a:pt x="7" y="0"/>
                    </a:cubicBezTo>
                    <a:cubicBezTo>
                      <a:pt x="6" y="0"/>
                      <a:pt x="4" y="0"/>
                      <a:pt x="3" y="0"/>
                    </a:cubicBezTo>
                    <a:cubicBezTo>
                      <a:pt x="2"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4109" name="AutoShape 106"/>
            <p:cNvSpPr>
              <a:spLocks noChangeArrowheads="1"/>
            </p:cNvSpPr>
            <p:nvPr/>
          </p:nvSpPr>
          <p:spPr bwMode="auto">
            <a:xfrm>
              <a:off x="2032" y="644"/>
              <a:ext cx="1008" cy="186"/>
            </a:xfrm>
            <a:prstGeom prst="roundRect">
              <a:avLst>
                <a:gd name="adj" fmla="val 12366"/>
              </a:avLst>
            </a:prstGeom>
            <a:gradFill rotWithShape="1">
              <a:gsLst>
                <a:gs pos="0">
                  <a:srgbClr val="0000FF">
                    <a:alpha val="37999"/>
                  </a:srgbClr>
                </a:gs>
                <a:gs pos="100000">
                  <a:srgbClr val="4D4DFF">
                    <a:alpha val="32999"/>
                  </a:srgbClr>
                </a:gs>
              </a:gsLst>
              <a:lin ang="5400000" scaled="1"/>
            </a:gradFill>
            <a:ln w="9525">
              <a:solidFill>
                <a:schemeClr val="tx1"/>
              </a:solidFill>
              <a:round/>
              <a:headEnd/>
              <a:tailEnd/>
            </a:ln>
          </p:spPr>
          <p:txBody>
            <a:bodyPr wrap="none" anchor="ctr"/>
            <a:lstStyle/>
            <a:p>
              <a:pPr eaLnBrk="0" hangingPunct="0"/>
              <a:endParaRPr lang="en-US" sz="3600" b="1">
                <a:latin typeface="Times New Roman" pitchFamily="18" charset="0"/>
                <a:cs typeface="Arial" charset="0"/>
              </a:endParaRPr>
            </a:p>
          </p:txBody>
        </p:sp>
      </p:grpSp>
      <p:sp>
        <p:nvSpPr>
          <p:cNvPr id="4102" name="Rounded Rectangle 326"/>
          <p:cNvSpPr>
            <a:spLocks noChangeArrowheads="1"/>
          </p:cNvSpPr>
          <p:nvPr/>
        </p:nvSpPr>
        <p:spPr bwMode="auto">
          <a:xfrm>
            <a:off x="304800" y="4767263"/>
            <a:ext cx="685800" cy="5334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p>
            <a:pPr eaLnBrk="0" hangingPunct="0"/>
            <a:endParaRPr lang="en-US" sz="2000">
              <a:latin typeface=".VnTime" pitchFamily="34" charset="0"/>
              <a:cs typeface="Arial" charset="0"/>
            </a:endParaRPr>
          </a:p>
        </p:txBody>
      </p:sp>
      <p:sp>
        <p:nvSpPr>
          <p:cNvPr id="2" name="Rectangle 1"/>
          <p:cNvSpPr/>
          <p:nvPr/>
        </p:nvSpPr>
        <p:spPr>
          <a:xfrm>
            <a:off x="0" y="0"/>
            <a:ext cx="9144000" cy="685800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4104" name="Picture 9" descr="question_pop_up_from_box_hg_clr">
            <a:hlinkClick r:id="rId5" action="ppaction://hlinksldjump"/>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1600200"/>
            <a:ext cx="2743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2"/>
          <p:cNvSpPr txBox="1">
            <a:spLocks noChangeArrowheads="1"/>
          </p:cNvSpPr>
          <p:nvPr/>
        </p:nvSpPr>
        <p:spPr bwMode="auto">
          <a:xfrm>
            <a:off x="4730750" y="4144963"/>
            <a:ext cx="641350"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7200" b="1">
                <a:solidFill>
                  <a:srgbClr val="FF0000"/>
                </a:solidFill>
                <a:latin typeface="Times New Roman" pitchFamily="18" charset="0"/>
                <a:cs typeface="Times New Roman" pitchFamily="18" charset="0"/>
              </a:rPr>
              <a:t>3</a:t>
            </a:r>
          </a:p>
        </p:txBody>
      </p:sp>
      <p:sp>
        <p:nvSpPr>
          <p:cNvPr id="4106" name="Text Box 109"/>
          <p:cNvSpPr txBox="1">
            <a:spLocks noChangeArrowheads="1"/>
          </p:cNvSpPr>
          <p:nvPr/>
        </p:nvSpPr>
        <p:spPr bwMode="auto">
          <a:xfrm>
            <a:off x="3657600" y="639763"/>
            <a:ext cx="4191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eaLnBrk="1" hangingPunct="1">
              <a:spcBef>
                <a:spcPct val="50000"/>
              </a:spcBef>
            </a:pPr>
            <a:r>
              <a:rPr lang="en-US" sz="3000" b="1">
                <a:solidFill>
                  <a:srgbClr val="FF0000"/>
                </a:solidFill>
                <a:latin typeface="Times New Roman" pitchFamily="18" charset="0"/>
              </a:rPr>
              <a:t>PHẦN 1: KIẾN THỨC</a:t>
            </a:r>
          </a:p>
        </p:txBody>
      </p:sp>
      <p:sp>
        <p:nvSpPr>
          <p:cNvPr id="4107" name="Rectangle 110"/>
          <p:cNvSpPr>
            <a:spLocks noChangeArrowheads="1"/>
          </p:cNvSpPr>
          <p:nvPr/>
        </p:nvSpPr>
        <p:spPr bwMode="auto">
          <a:xfrm>
            <a:off x="917575" y="2743200"/>
            <a:ext cx="73120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sz="3600" b="1">
                <a:solidFill>
                  <a:srgbClr val="FF0000"/>
                </a:solidFill>
              </a:rPr>
              <a:t>“Phương pháp điều chế polime”</a:t>
            </a:r>
            <a:endParaRPr lang="en-US" altLang="ko-KR" sz="3600" b="1">
              <a:solidFill>
                <a:srgbClr val="FF0000"/>
              </a:solidFill>
              <a:ea typeface="Gulim" pitchFamily="34" charset="-127"/>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51"/>
          <p:cNvSpPr>
            <a:spLocks noChangeArrowheads="1"/>
          </p:cNvSpPr>
          <p:nvPr/>
        </p:nvSpPr>
        <p:spPr bwMode="auto">
          <a:xfrm>
            <a:off x="1733550" y="3810000"/>
            <a:ext cx="59626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fr-FR" b="1">
                <a:latin typeface="Times New Roman" pitchFamily="18" charset="0"/>
                <a:cs typeface="Times New Roman" pitchFamily="18" charset="0"/>
              </a:rPr>
              <a:t>(1), (2), (5). </a:t>
            </a:r>
            <a:endParaRPr lang="en-US" sz="1800" b="1">
              <a:latin typeface="Times New Roman" pitchFamily="18" charset="0"/>
              <a:cs typeface="Times New Roman" pitchFamily="18" charset="0"/>
            </a:endParaRPr>
          </a:p>
        </p:txBody>
      </p:sp>
      <p:sp>
        <p:nvSpPr>
          <p:cNvPr id="58" name="AutoShape 51"/>
          <p:cNvSpPr>
            <a:spLocks noChangeArrowheads="1"/>
          </p:cNvSpPr>
          <p:nvPr/>
        </p:nvSpPr>
        <p:spPr bwMode="auto">
          <a:xfrm>
            <a:off x="1752600" y="3810000"/>
            <a:ext cx="5962650" cy="7620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fr-FR" b="1" dirty="0">
                <a:solidFill>
                  <a:schemeClr val="tx1"/>
                </a:solidFill>
                <a:latin typeface="Times New Roman" pitchFamily="18" charset="0"/>
                <a:cs typeface="Times New Roman" pitchFamily="18" charset="0"/>
              </a:rPr>
              <a:t>(1), (2), (5). </a:t>
            </a:r>
            <a:endParaRPr lang="en-US" sz="1800" b="1" dirty="0">
              <a:solidFill>
                <a:schemeClr val="tx1"/>
              </a:solidFill>
              <a:latin typeface="Times New Roman" pitchFamily="18" charset="0"/>
              <a:cs typeface="Times New Roman" pitchFamily="18" charset="0"/>
            </a:endParaRPr>
          </a:p>
        </p:txBody>
      </p:sp>
      <p:sp>
        <p:nvSpPr>
          <p:cNvPr id="10" name="AutoShape 51"/>
          <p:cNvSpPr>
            <a:spLocks noChangeArrowheads="1"/>
          </p:cNvSpPr>
          <p:nvPr/>
        </p:nvSpPr>
        <p:spPr bwMode="auto">
          <a:xfrm>
            <a:off x="1752600" y="2743200"/>
            <a:ext cx="59626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fr-FR" b="1">
                <a:latin typeface="Times New Roman" pitchFamily="18" charset="0"/>
                <a:cs typeface="Times New Roman" pitchFamily="18" charset="0"/>
              </a:rPr>
              <a:t>(3), (4), (5). </a:t>
            </a:r>
            <a:endParaRPr lang="en-US" b="1">
              <a:latin typeface="Times New Roman" pitchFamily="18" charset="0"/>
              <a:cs typeface="Times New Roman" pitchFamily="18" charset="0"/>
            </a:endParaRPr>
          </a:p>
        </p:txBody>
      </p:sp>
      <p:grpSp>
        <p:nvGrpSpPr>
          <p:cNvPr id="2" name="Group 51"/>
          <p:cNvGrpSpPr>
            <a:grpSpLocks/>
          </p:cNvGrpSpPr>
          <p:nvPr/>
        </p:nvGrpSpPr>
        <p:grpSpPr bwMode="auto">
          <a:xfrm>
            <a:off x="201613" y="-6350"/>
            <a:ext cx="320675" cy="6864350"/>
            <a:chOff x="202295" y="-322943"/>
            <a:chExt cx="319314" cy="7180943"/>
          </a:xfrm>
        </p:grpSpPr>
        <p:sp>
          <p:nvSpPr>
            <p:cNvPr id="7" name="Rectangle 6"/>
            <p:cNvSpPr/>
            <p:nvPr/>
          </p:nvSpPr>
          <p:spPr bwMode="auto">
            <a:xfrm>
              <a:off x="202295" y="-322943"/>
              <a:ext cx="319314" cy="7165997"/>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7473"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7996"/>
              <a:ext cx="75877" cy="7165996"/>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9257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7035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74320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8527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17470"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71"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9163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7703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30238" y="3883025"/>
            <a:ext cx="817562"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9560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33550" y="4800600"/>
            <a:ext cx="59626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fr-FR" b="1">
                <a:latin typeface="Times New Roman" pitchFamily="18" charset="0"/>
                <a:cs typeface="Times New Roman" pitchFamily="18" charset="0"/>
              </a:rPr>
              <a:t>(1), (2), (3). </a:t>
            </a:r>
            <a:endParaRPr lang="en-US" b="1">
              <a:latin typeface="Times New Roman" pitchFamily="18" charset="0"/>
              <a:cs typeface="Times New Roman" pitchFamily="18" charset="0"/>
            </a:endParaRP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9831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8006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876800"/>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35025" y="4949825"/>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sp>
        <p:nvSpPr>
          <p:cNvPr id="28" name="AutoShape 51"/>
          <p:cNvSpPr>
            <a:spLocks noChangeArrowheads="1"/>
          </p:cNvSpPr>
          <p:nvPr/>
        </p:nvSpPr>
        <p:spPr bwMode="auto">
          <a:xfrm>
            <a:off x="1733550" y="5715000"/>
            <a:ext cx="59626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fr-FR" b="1">
                <a:latin typeface="Times New Roman" pitchFamily="18" charset="0"/>
                <a:cs typeface="Times New Roman" pitchFamily="18" charset="0"/>
              </a:rPr>
              <a:t>(1), (3), (5). </a:t>
            </a:r>
            <a:endParaRPr lang="en-US" b="1">
              <a:latin typeface="Times New Roman" pitchFamily="18" charset="0"/>
              <a:cs typeface="Times New Roman" pitchFamily="18" charset="0"/>
            </a:endParaRP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943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8277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9404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38200" y="6013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17434" name="Group 5"/>
          <p:cNvGrpSpPr>
            <a:grpSpLocks/>
          </p:cNvGrpSpPr>
          <p:nvPr/>
        </p:nvGrpSpPr>
        <p:grpSpPr bwMode="auto">
          <a:xfrm>
            <a:off x="7731125" y="481013"/>
            <a:ext cx="1304925" cy="1147762"/>
            <a:chOff x="2848" y="1735"/>
            <a:chExt cx="788" cy="688"/>
          </a:xfrm>
        </p:grpSpPr>
        <p:sp>
          <p:nvSpPr>
            <p:cNvPr id="17460"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7461"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7462"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7463"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7464"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7465" name="Group 11"/>
            <p:cNvGrpSpPr>
              <a:grpSpLocks/>
            </p:cNvGrpSpPr>
            <p:nvPr/>
          </p:nvGrpSpPr>
          <p:grpSpPr bwMode="auto">
            <a:xfrm>
              <a:off x="2899" y="1735"/>
              <a:ext cx="687" cy="688"/>
              <a:chOff x="4166" y="1706"/>
              <a:chExt cx="1252" cy="1252"/>
            </a:xfrm>
          </p:grpSpPr>
          <p:sp>
            <p:nvSpPr>
              <p:cNvPr id="17466"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7467"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7468"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7469"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902575" y="5969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821613" y="47625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7457" name="AutoShape 65"/>
          <p:cNvSpPr>
            <a:spLocks noChangeArrowheads="1"/>
          </p:cNvSpPr>
          <p:nvPr/>
        </p:nvSpPr>
        <p:spPr bwMode="auto">
          <a:xfrm>
            <a:off x="1981200" y="228600"/>
            <a:ext cx="5867400" cy="22098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altLang="ko-KR" b="1">
                <a:solidFill>
                  <a:srgbClr val="0000FF"/>
                </a:solidFill>
                <a:latin typeface="Times New Roman" pitchFamily="18" charset="0"/>
                <a:ea typeface="Gulim" pitchFamily="34" charset="-127"/>
              </a:rPr>
              <a:t> </a:t>
            </a:r>
            <a:endParaRPr lang="en-US" b="1">
              <a:solidFill>
                <a:srgbClr val="0000FF"/>
              </a:solidFill>
              <a:latin typeface="Times New Roman" pitchFamily="18" charset="0"/>
            </a:endParaRPr>
          </a:p>
        </p:txBody>
      </p:sp>
      <p:sp>
        <p:nvSpPr>
          <p:cNvPr id="17458" name="Text Box 66"/>
          <p:cNvSpPr txBox="1">
            <a:spLocks noChangeArrowheads="1"/>
          </p:cNvSpPr>
          <p:nvPr/>
        </p:nvSpPr>
        <p:spPr bwMode="auto">
          <a:xfrm>
            <a:off x="1981200" y="152400"/>
            <a:ext cx="58674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eaLnBrk="1" hangingPunct="1"/>
            <a:r>
              <a:rPr lang="fr-FR" sz="2800">
                <a:solidFill>
                  <a:srgbClr val="0000FF"/>
                </a:solidFill>
                <a:latin typeface="Times New Roman" pitchFamily="18" charset="0"/>
                <a:cs typeface="Times New Roman" pitchFamily="18" charset="0"/>
              </a:rPr>
              <a:t>    Trong các polime sau:</a:t>
            </a:r>
          </a:p>
          <a:p>
            <a:pPr eaLnBrk="1" hangingPunct="1"/>
            <a:r>
              <a:rPr lang="fr-FR" sz="2800" b="1">
                <a:solidFill>
                  <a:srgbClr val="0000FF"/>
                </a:solidFill>
                <a:latin typeface="Times New Roman" pitchFamily="18" charset="0"/>
                <a:cs typeface="Times New Roman" pitchFamily="18" charset="0"/>
              </a:rPr>
              <a:t>(1)poli(metyl metacrylat); (2)polistiren; (3)nilon-7; (4)nilon-6,6; (5)poli(vinyl axetat)</a:t>
            </a:r>
            <a:r>
              <a:rPr lang="fr-FR" sz="2800">
                <a:solidFill>
                  <a:srgbClr val="0000FF"/>
                </a:solidFill>
                <a:latin typeface="Times New Roman" pitchFamily="18" charset="0"/>
                <a:cs typeface="Times New Roman" pitchFamily="18" charset="0"/>
              </a:rPr>
              <a:t>, các polime là sản phẩm của phản ứng trùng hợp là: </a:t>
            </a:r>
            <a:endParaRPr lang="en-US" sz="2800">
              <a:solidFill>
                <a:srgbClr val="0000FF"/>
              </a:solidFill>
              <a:latin typeface="Times New Roman" pitchFamily="18" charset="0"/>
              <a:cs typeface="Times New Roman" pitchFamily="18" charset="0"/>
            </a:endParaRPr>
          </a:p>
        </p:txBody>
      </p:sp>
      <p:sp>
        <p:nvSpPr>
          <p:cNvPr id="34" name="WordArt 111"/>
          <p:cNvSpPr>
            <a:spLocks noChangeArrowheads="1" noChangeShapeType="1" noTextEdit="1"/>
          </p:cNvSpPr>
          <p:nvPr/>
        </p:nvSpPr>
        <p:spPr bwMode="auto">
          <a:xfrm>
            <a:off x="914400" y="762000"/>
            <a:ext cx="838200" cy="5334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4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5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6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7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8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9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10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1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2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3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4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5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6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7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8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9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20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AutoShape 51"/>
          <p:cNvSpPr>
            <a:spLocks noChangeArrowheads="1"/>
          </p:cNvSpPr>
          <p:nvPr/>
        </p:nvSpPr>
        <p:spPr bwMode="auto">
          <a:xfrm>
            <a:off x="1752600" y="3429000"/>
            <a:ext cx="6096000" cy="9144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en-US" sz="2800" b="1">
                <a:latin typeface="Times New Roman" pitchFamily="18" charset="0"/>
                <a:cs typeface="Times New Roman" pitchFamily="18" charset="0"/>
              </a:rPr>
              <a:t>Thỏa điều kiện về nhiệt độ,</a:t>
            </a:r>
          </a:p>
          <a:p>
            <a:pPr algn="ctr" eaLnBrk="0" hangingPunct="0"/>
            <a:r>
              <a:rPr lang="en-US" sz="2800" b="1">
                <a:latin typeface="Times New Roman" pitchFamily="18" charset="0"/>
                <a:cs typeface="Times New Roman" pitchFamily="18" charset="0"/>
              </a:rPr>
              <a:t> áp suất, xúc tác thích hợp. </a:t>
            </a:r>
          </a:p>
        </p:txBody>
      </p:sp>
      <p:sp>
        <p:nvSpPr>
          <p:cNvPr id="10" name="AutoShape 51"/>
          <p:cNvSpPr>
            <a:spLocks noChangeArrowheads="1"/>
          </p:cNvSpPr>
          <p:nvPr/>
        </p:nvSpPr>
        <p:spPr bwMode="auto">
          <a:xfrm>
            <a:off x="1752600" y="2362200"/>
            <a:ext cx="6096000" cy="8382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en-US" sz="2800" b="1">
                <a:latin typeface="Times New Roman" pitchFamily="18" charset="0"/>
                <a:cs typeface="Times New Roman" pitchFamily="18" charset="0"/>
              </a:rPr>
              <a:t>Trong phân tử phải có liên kết </a:t>
            </a:r>
          </a:p>
          <a:p>
            <a:pPr algn="ctr" eaLnBrk="0" hangingPunct="0"/>
            <a:r>
              <a:rPr lang="en-US" sz="2800" b="1">
                <a:latin typeface="Times New Roman" pitchFamily="18" charset="0"/>
                <a:cs typeface="Times New Roman" pitchFamily="18" charset="0"/>
              </a:rPr>
              <a:t>chưa no hoặc vòng kém bền.</a:t>
            </a:r>
          </a:p>
        </p:txBody>
      </p:sp>
      <p:grpSp>
        <p:nvGrpSpPr>
          <p:cNvPr id="2" name="Group 51"/>
          <p:cNvGrpSpPr>
            <a:grpSpLocks/>
          </p:cNvGrpSpPr>
          <p:nvPr/>
        </p:nvGrpSpPr>
        <p:grpSpPr bwMode="auto">
          <a:xfrm>
            <a:off x="201613" y="-6350"/>
            <a:ext cx="320675" cy="6864350"/>
            <a:chOff x="202295" y="-322943"/>
            <a:chExt cx="319314" cy="7180943"/>
          </a:xfrm>
        </p:grpSpPr>
        <p:sp>
          <p:nvSpPr>
            <p:cNvPr id="7" name="Rectangle 6"/>
            <p:cNvSpPr/>
            <p:nvPr/>
          </p:nvSpPr>
          <p:spPr bwMode="auto">
            <a:xfrm>
              <a:off x="202295" y="-322943"/>
              <a:ext cx="319314" cy="7165997"/>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8496"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7996"/>
              <a:ext cx="75877" cy="7165996"/>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384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286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3590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4717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18493"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94"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7639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5814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30238" y="3730625"/>
            <a:ext cx="817562"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8036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52600" y="4572000"/>
            <a:ext cx="6096000" cy="8382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just" eaLnBrk="0" hangingPunct="0"/>
            <a:r>
              <a:rPr lang="en-US" sz="2800" b="1">
                <a:latin typeface="Times New Roman" pitchFamily="18" charset="0"/>
                <a:cs typeface="Times New Roman" pitchFamily="18" charset="0"/>
              </a:rPr>
              <a:t>     Có ít nhất 2 nhóm chức có khả năng </a:t>
            </a:r>
          </a:p>
          <a:p>
            <a:pPr algn="just" eaLnBrk="0" hangingPunct="0"/>
            <a:r>
              <a:rPr lang="en-US" sz="2800" b="1">
                <a:latin typeface="Times New Roman" pitchFamily="18" charset="0"/>
                <a:cs typeface="Times New Roman" pitchFamily="18" charset="0"/>
              </a:rPr>
              <a:t>     tham gia phản ứng.</a:t>
            </a: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800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6482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7974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35025" y="4870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sp>
        <p:nvSpPr>
          <p:cNvPr id="28" name="AutoShape 51"/>
          <p:cNvSpPr>
            <a:spLocks noChangeArrowheads="1"/>
          </p:cNvSpPr>
          <p:nvPr/>
        </p:nvSpPr>
        <p:spPr bwMode="auto">
          <a:xfrm>
            <a:off x="1733550" y="5715000"/>
            <a:ext cx="6115050" cy="9144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en-US" sz="2800" b="1">
                <a:latin typeface="Times New Roman" pitchFamily="18" charset="0"/>
                <a:cs typeface="Times New Roman" pitchFamily="18" charset="0"/>
              </a:rPr>
              <a:t>   Các nhóm chức trong phân tử </a:t>
            </a:r>
          </a:p>
          <a:p>
            <a:pPr algn="ctr" eaLnBrk="0" hangingPunct="0"/>
            <a:r>
              <a:rPr lang="en-US" sz="2800" b="1">
                <a:latin typeface="Times New Roman" pitchFamily="18" charset="0"/>
                <a:cs typeface="Times New Roman" pitchFamily="18" charset="0"/>
              </a:rPr>
              <a:t>đều có chứa liên kết đôi.</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943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8277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9404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38200" y="6013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18457" name="Group 5"/>
          <p:cNvGrpSpPr>
            <a:grpSpLocks/>
          </p:cNvGrpSpPr>
          <p:nvPr/>
        </p:nvGrpSpPr>
        <p:grpSpPr bwMode="auto">
          <a:xfrm>
            <a:off x="7731125" y="481013"/>
            <a:ext cx="1304925" cy="1147762"/>
            <a:chOff x="2848" y="1735"/>
            <a:chExt cx="788" cy="688"/>
          </a:xfrm>
        </p:grpSpPr>
        <p:sp>
          <p:nvSpPr>
            <p:cNvPr id="18483"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8484"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8485"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8486"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8487"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8488" name="Group 11"/>
            <p:cNvGrpSpPr>
              <a:grpSpLocks/>
            </p:cNvGrpSpPr>
            <p:nvPr/>
          </p:nvGrpSpPr>
          <p:grpSpPr bwMode="auto">
            <a:xfrm>
              <a:off x="2899" y="1735"/>
              <a:ext cx="687" cy="688"/>
              <a:chOff x="4166" y="1706"/>
              <a:chExt cx="1252" cy="1252"/>
            </a:xfrm>
          </p:grpSpPr>
          <p:sp>
            <p:nvSpPr>
              <p:cNvPr id="18489"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8490"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8491"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8492"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902575" y="5969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821613" y="47625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8480" name="AutoShape 68"/>
          <p:cNvSpPr>
            <a:spLocks noChangeArrowheads="1"/>
          </p:cNvSpPr>
          <p:nvPr/>
        </p:nvSpPr>
        <p:spPr bwMode="auto">
          <a:xfrm>
            <a:off x="2133600" y="304800"/>
            <a:ext cx="5562600" cy="13716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a:solidFill>
                  <a:srgbClr val="0000FF"/>
                </a:solidFill>
                <a:latin typeface="Times New Roman" pitchFamily="18" charset="0"/>
                <a:cs typeface="Times New Roman" pitchFamily="18" charset="0"/>
              </a:rPr>
              <a:t>Cấu tạo của monome tham gia </a:t>
            </a:r>
          </a:p>
          <a:p>
            <a:pPr algn="ctr"/>
            <a:r>
              <a:rPr lang="en-US">
                <a:solidFill>
                  <a:srgbClr val="0000FF"/>
                </a:solidFill>
                <a:latin typeface="Times New Roman" pitchFamily="18" charset="0"/>
                <a:cs typeface="Times New Roman" pitchFamily="18" charset="0"/>
              </a:rPr>
              <a:t>được phản ứng trùng ngưng là</a:t>
            </a:r>
          </a:p>
        </p:txBody>
      </p:sp>
      <p:sp>
        <p:nvSpPr>
          <p:cNvPr id="58" name="AutoShape 51"/>
          <p:cNvSpPr>
            <a:spLocks noChangeArrowheads="1"/>
          </p:cNvSpPr>
          <p:nvPr/>
        </p:nvSpPr>
        <p:spPr bwMode="auto">
          <a:xfrm>
            <a:off x="1752600" y="4572000"/>
            <a:ext cx="6172200" cy="8382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pt-BR" altLang="ko-KR" sz="2800" dirty="0">
                <a:solidFill>
                  <a:schemeClr val="tx1"/>
                </a:solidFill>
                <a:ea typeface="굴림" charset="-127"/>
              </a:rPr>
              <a:t>      </a:t>
            </a:r>
            <a:r>
              <a:rPr lang="en-US" altLang="ko-KR" sz="2800" b="1" dirty="0" err="1">
                <a:solidFill>
                  <a:schemeClr val="tx1"/>
                </a:solidFill>
                <a:latin typeface="Times New Roman" pitchFamily="18" charset="0"/>
                <a:ea typeface="굴림" charset="-127"/>
                <a:cs typeface="Times New Roman" pitchFamily="18" charset="0"/>
              </a:rPr>
              <a:t>C</a:t>
            </a:r>
            <a:r>
              <a:rPr lang="en-US" sz="2800" b="1" dirty="0" err="1">
                <a:solidFill>
                  <a:schemeClr val="tx1"/>
                </a:solidFill>
                <a:latin typeface="Times New Roman" pitchFamily="18" charset="0"/>
                <a:cs typeface="Times New Roman" pitchFamily="18" charset="0"/>
              </a:rPr>
              <a:t>ó</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ít</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nhất</a:t>
            </a:r>
            <a:r>
              <a:rPr lang="en-US" sz="2800" b="1" dirty="0">
                <a:solidFill>
                  <a:schemeClr val="tx1"/>
                </a:solidFill>
                <a:latin typeface="Times New Roman" pitchFamily="18" charset="0"/>
                <a:cs typeface="Times New Roman" pitchFamily="18" charset="0"/>
              </a:rPr>
              <a:t> 2 </a:t>
            </a:r>
            <a:r>
              <a:rPr lang="en-US" sz="2800" b="1" dirty="0" err="1">
                <a:solidFill>
                  <a:schemeClr val="tx1"/>
                </a:solidFill>
                <a:latin typeface="Times New Roman" pitchFamily="18" charset="0"/>
                <a:cs typeface="Times New Roman" pitchFamily="18" charset="0"/>
              </a:rPr>
              <a:t>nhóm</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chức</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có</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khả</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năng</a:t>
            </a:r>
            <a:r>
              <a:rPr lang="en-US" sz="2800" b="1" dirty="0">
                <a:solidFill>
                  <a:schemeClr val="tx1"/>
                </a:solidFill>
                <a:latin typeface="Times New Roman" pitchFamily="18" charset="0"/>
                <a:cs typeface="Times New Roman" pitchFamily="18" charset="0"/>
              </a:rPr>
              <a:t> </a:t>
            </a:r>
          </a:p>
          <a:p>
            <a:pPr algn="just" eaLnBrk="0" hangingPunct="0">
              <a:defRPr/>
            </a:pP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tham</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gia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phản</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ứng</a:t>
            </a:r>
            <a:r>
              <a:rPr lang="en-US" sz="2800" b="1" dirty="0">
                <a:solidFill>
                  <a:schemeClr val="tx1"/>
                </a:solidFill>
                <a:latin typeface="Times New Roman" pitchFamily="18" charset="0"/>
                <a:cs typeface="Times New Roman" pitchFamily="18" charset="0"/>
              </a:rPr>
              <a:t>.</a:t>
            </a:r>
          </a:p>
        </p:txBody>
      </p:sp>
      <p:sp>
        <p:nvSpPr>
          <p:cNvPr id="34" name="WordArt 111"/>
          <p:cNvSpPr>
            <a:spLocks noChangeArrowheads="1" noChangeShapeType="1" noTextEdit="1"/>
          </p:cNvSpPr>
          <p:nvPr/>
        </p:nvSpPr>
        <p:spPr bwMode="auto">
          <a:xfrm>
            <a:off x="838200" y="838200"/>
            <a:ext cx="838200" cy="4572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3" name="Group 4"/>
          <p:cNvGrpSpPr>
            <a:grpSpLocks/>
          </p:cNvGrpSpPr>
          <p:nvPr/>
        </p:nvGrpSpPr>
        <p:grpSpPr bwMode="auto">
          <a:xfrm>
            <a:off x="298450" y="-1319213"/>
            <a:ext cx="8312150" cy="7034213"/>
            <a:chOff x="624" y="-370"/>
            <a:chExt cx="3159" cy="2922"/>
          </a:xfrm>
        </p:grpSpPr>
        <p:grpSp>
          <p:nvGrpSpPr>
            <p:cNvPr id="5165" name="Group 5"/>
            <p:cNvGrpSpPr>
              <a:grpSpLocks/>
            </p:cNvGrpSpPr>
            <p:nvPr/>
          </p:nvGrpSpPr>
          <p:grpSpPr bwMode="auto">
            <a:xfrm>
              <a:off x="624" y="0"/>
              <a:ext cx="3159" cy="2552"/>
              <a:chOff x="624" y="0"/>
              <a:chExt cx="3159" cy="2552"/>
            </a:xfrm>
          </p:grpSpPr>
          <p:grpSp>
            <p:nvGrpSpPr>
              <p:cNvPr id="5166" name="Group 6"/>
              <p:cNvGrpSpPr>
                <a:grpSpLocks/>
              </p:cNvGrpSpPr>
              <p:nvPr/>
            </p:nvGrpSpPr>
            <p:grpSpPr bwMode="auto">
              <a:xfrm>
                <a:off x="624" y="0"/>
                <a:ext cx="3159" cy="2552"/>
                <a:chOff x="1300" y="884"/>
                <a:chExt cx="3159" cy="2552"/>
              </a:xfrm>
            </p:grpSpPr>
            <p:sp>
              <p:nvSpPr>
                <p:cNvPr id="5168" name="Freeform 7"/>
                <p:cNvSpPr>
                  <a:spLocks noEditPoints="1"/>
                </p:cNvSpPr>
                <p:nvPr/>
              </p:nvSpPr>
              <p:spPr bwMode="auto">
                <a:xfrm>
                  <a:off x="1300" y="1828"/>
                  <a:ext cx="3159" cy="1608"/>
                </a:xfrm>
                <a:custGeom>
                  <a:avLst/>
                  <a:gdLst>
                    <a:gd name="T0" fmla="*/ 2147483647 w 1613"/>
                    <a:gd name="T1" fmla="*/ 0 h 821"/>
                    <a:gd name="T2" fmla="*/ 2147483647 w 1613"/>
                    <a:gd name="T3" fmla="*/ 0 h 821"/>
                    <a:gd name="T4" fmla="*/ 2147483647 w 1613"/>
                    <a:gd name="T5" fmla="*/ 2147483647 h 821"/>
                    <a:gd name="T6" fmla="*/ 2147483647 w 1613"/>
                    <a:gd name="T7" fmla="*/ 2147483647 h 821"/>
                    <a:gd name="T8" fmla="*/ 2147483647 w 1613"/>
                    <a:gd name="T9" fmla="*/ 2147483647 h 821"/>
                    <a:gd name="T10" fmla="*/ 2147483647 w 1613"/>
                    <a:gd name="T11" fmla="*/ 2147483647 h 821"/>
                    <a:gd name="T12" fmla="*/ 0 w 1613"/>
                    <a:gd name="T13" fmla="*/ 2147483647 h 821"/>
                    <a:gd name="T14" fmla="*/ 0 w 1613"/>
                    <a:gd name="T15" fmla="*/ 2147483647 h 821"/>
                    <a:gd name="T16" fmla="*/ 2147483647 w 1613"/>
                    <a:gd name="T17" fmla="*/ 0 h 821"/>
                    <a:gd name="T18" fmla="*/ 2147483647 w 1613"/>
                    <a:gd name="T19" fmla="*/ 2147483647 h 821"/>
                    <a:gd name="T20" fmla="*/ 2147483647 w 1613"/>
                    <a:gd name="T21" fmla="*/ 2147483647 h 821"/>
                    <a:gd name="T22" fmla="*/ 2147483647 w 1613"/>
                    <a:gd name="T23" fmla="*/ 2147483647 h 821"/>
                    <a:gd name="T24" fmla="*/ 2147483647 w 1613"/>
                    <a:gd name="T25" fmla="*/ 2147483647 h 821"/>
                    <a:gd name="T26" fmla="*/ 2147483647 w 1613"/>
                    <a:gd name="T27" fmla="*/ 2147483647 h 821"/>
                    <a:gd name="T28" fmla="*/ 2147483647 w 1613"/>
                    <a:gd name="T29" fmla="*/ 2147483647 h 821"/>
                    <a:gd name="T30" fmla="*/ 2147483647 w 1613"/>
                    <a:gd name="T31" fmla="*/ 2147483647 h 821"/>
                    <a:gd name="T32" fmla="*/ 2147483647 w 1613"/>
                    <a:gd name="T33" fmla="*/ 2147483647 h 821"/>
                    <a:gd name="T34" fmla="*/ 2147483647 w 1613"/>
                    <a:gd name="T35" fmla="*/ 2147483647 h 82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613"/>
                    <a:gd name="T55" fmla="*/ 0 h 821"/>
                    <a:gd name="T56" fmla="*/ 1613 w 1613"/>
                    <a:gd name="T57" fmla="*/ 821 h 82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613" h="821">
                      <a:moveTo>
                        <a:pt x="63" y="0"/>
                      </a:moveTo>
                      <a:lnTo>
                        <a:pt x="1550" y="0"/>
                      </a:lnTo>
                      <a:cubicBezTo>
                        <a:pt x="1585" y="0"/>
                        <a:pt x="1613" y="32"/>
                        <a:pt x="1613" y="71"/>
                      </a:cubicBezTo>
                      <a:lnTo>
                        <a:pt x="1613" y="751"/>
                      </a:lnTo>
                      <a:cubicBezTo>
                        <a:pt x="1613" y="790"/>
                        <a:pt x="1585" y="821"/>
                        <a:pt x="1550" y="821"/>
                      </a:cubicBezTo>
                      <a:lnTo>
                        <a:pt x="63" y="821"/>
                      </a:lnTo>
                      <a:cubicBezTo>
                        <a:pt x="28" y="821"/>
                        <a:pt x="0" y="790"/>
                        <a:pt x="0" y="751"/>
                      </a:cubicBezTo>
                      <a:lnTo>
                        <a:pt x="0" y="71"/>
                      </a:lnTo>
                      <a:cubicBezTo>
                        <a:pt x="0" y="32"/>
                        <a:pt x="28" y="0"/>
                        <a:pt x="63" y="0"/>
                      </a:cubicBezTo>
                      <a:close/>
                      <a:moveTo>
                        <a:pt x="73" y="36"/>
                      </a:moveTo>
                      <a:lnTo>
                        <a:pt x="1540" y="36"/>
                      </a:lnTo>
                      <a:cubicBezTo>
                        <a:pt x="1561" y="36"/>
                        <a:pt x="1579" y="55"/>
                        <a:pt x="1579" y="79"/>
                      </a:cubicBezTo>
                      <a:lnTo>
                        <a:pt x="1579" y="744"/>
                      </a:lnTo>
                      <a:cubicBezTo>
                        <a:pt x="1579" y="768"/>
                        <a:pt x="1561" y="787"/>
                        <a:pt x="1540" y="787"/>
                      </a:cubicBezTo>
                      <a:lnTo>
                        <a:pt x="73" y="787"/>
                      </a:lnTo>
                      <a:cubicBezTo>
                        <a:pt x="52" y="787"/>
                        <a:pt x="34" y="768"/>
                        <a:pt x="34" y="744"/>
                      </a:cubicBezTo>
                      <a:lnTo>
                        <a:pt x="34" y="79"/>
                      </a:lnTo>
                      <a:cubicBezTo>
                        <a:pt x="34" y="55"/>
                        <a:pt x="52" y="36"/>
                        <a:pt x="73" y="36"/>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69" name="Freeform 8"/>
                <p:cNvSpPr>
                  <a:spLocks noEditPoints="1"/>
                </p:cNvSpPr>
                <p:nvPr/>
              </p:nvSpPr>
              <p:spPr bwMode="auto">
                <a:xfrm>
                  <a:off x="1365" y="1897"/>
                  <a:ext cx="3027" cy="1474"/>
                </a:xfrm>
                <a:custGeom>
                  <a:avLst/>
                  <a:gdLst>
                    <a:gd name="T0" fmla="*/ 2147483647 w 1546"/>
                    <a:gd name="T1" fmla="*/ 0 h 753"/>
                    <a:gd name="T2" fmla="*/ 2147483647 w 1546"/>
                    <a:gd name="T3" fmla="*/ 0 h 753"/>
                    <a:gd name="T4" fmla="*/ 2147483647 w 1546"/>
                    <a:gd name="T5" fmla="*/ 2147483647 h 753"/>
                    <a:gd name="T6" fmla="*/ 2147483647 w 1546"/>
                    <a:gd name="T7" fmla="*/ 2147483647 h 753"/>
                    <a:gd name="T8" fmla="*/ 2147483647 w 1546"/>
                    <a:gd name="T9" fmla="*/ 2147483647 h 753"/>
                    <a:gd name="T10" fmla="*/ 2147483647 w 1546"/>
                    <a:gd name="T11" fmla="*/ 2147483647 h 753"/>
                    <a:gd name="T12" fmla="*/ 0 w 1546"/>
                    <a:gd name="T13" fmla="*/ 2147483647 h 753"/>
                    <a:gd name="T14" fmla="*/ 0 w 1546"/>
                    <a:gd name="T15" fmla="*/ 2147483647 h 753"/>
                    <a:gd name="T16" fmla="*/ 2147483647 w 1546"/>
                    <a:gd name="T17" fmla="*/ 0 h 753"/>
                    <a:gd name="T18" fmla="*/ 2147483647 w 1546"/>
                    <a:gd name="T19" fmla="*/ 2147483647 h 753"/>
                    <a:gd name="T20" fmla="*/ 2147483647 w 1546"/>
                    <a:gd name="T21" fmla="*/ 2147483647 h 753"/>
                    <a:gd name="T22" fmla="*/ 2147483647 w 1546"/>
                    <a:gd name="T23" fmla="*/ 2147483647 h 753"/>
                    <a:gd name="T24" fmla="*/ 2147483647 w 1546"/>
                    <a:gd name="T25" fmla="*/ 2147483647 h 753"/>
                    <a:gd name="T26" fmla="*/ 2147483647 w 1546"/>
                    <a:gd name="T27" fmla="*/ 2147483647 h 753"/>
                    <a:gd name="T28" fmla="*/ 2147483647 w 1546"/>
                    <a:gd name="T29" fmla="*/ 2147483647 h 753"/>
                    <a:gd name="T30" fmla="*/ 2147483647 w 1546"/>
                    <a:gd name="T31" fmla="*/ 2147483647 h 753"/>
                    <a:gd name="T32" fmla="*/ 2147483647 w 1546"/>
                    <a:gd name="T33" fmla="*/ 2147483647 h 753"/>
                    <a:gd name="T34" fmla="*/ 2147483647 w 1546"/>
                    <a:gd name="T35" fmla="*/ 2147483647 h 7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46"/>
                    <a:gd name="T55" fmla="*/ 0 h 753"/>
                    <a:gd name="T56" fmla="*/ 1546 w 1546"/>
                    <a:gd name="T57" fmla="*/ 753 h 7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46" h="753">
                      <a:moveTo>
                        <a:pt x="40" y="0"/>
                      </a:moveTo>
                      <a:lnTo>
                        <a:pt x="1506" y="0"/>
                      </a:lnTo>
                      <a:cubicBezTo>
                        <a:pt x="1528" y="0"/>
                        <a:pt x="1546" y="19"/>
                        <a:pt x="1546" y="43"/>
                      </a:cubicBezTo>
                      <a:lnTo>
                        <a:pt x="1546" y="710"/>
                      </a:lnTo>
                      <a:cubicBezTo>
                        <a:pt x="1546" y="734"/>
                        <a:pt x="1528" y="753"/>
                        <a:pt x="1506" y="753"/>
                      </a:cubicBezTo>
                      <a:lnTo>
                        <a:pt x="40" y="753"/>
                      </a:lnTo>
                      <a:cubicBezTo>
                        <a:pt x="18" y="753"/>
                        <a:pt x="0" y="734"/>
                        <a:pt x="0" y="710"/>
                      </a:cubicBezTo>
                      <a:lnTo>
                        <a:pt x="0" y="43"/>
                      </a:lnTo>
                      <a:cubicBezTo>
                        <a:pt x="0" y="19"/>
                        <a:pt x="18" y="0"/>
                        <a:pt x="40" y="0"/>
                      </a:cubicBezTo>
                      <a:close/>
                      <a:moveTo>
                        <a:pt x="40" y="1"/>
                      </a:moveTo>
                      <a:lnTo>
                        <a:pt x="1507" y="1"/>
                      </a:lnTo>
                      <a:cubicBezTo>
                        <a:pt x="1528" y="1"/>
                        <a:pt x="1546" y="20"/>
                        <a:pt x="1546" y="44"/>
                      </a:cubicBezTo>
                      <a:lnTo>
                        <a:pt x="1546" y="709"/>
                      </a:lnTo>
                      <a:cubicBezTo>
                        <a:pt x="1546" y="733"/>
                        <a:pt x="1528" y="752"/>
                        <a:pt x="1507" y="752"/>
                      </a:cubicBezTo>
                      <a:lnTo>
                        <a:pt x="40" y="752"/>
                      </a:lnTo>
                      <a:cubicBezTo>
                        <a:pt x="19" y="752"/>
                        <a:pt x="1" y="733"/>
                        <a:pt x="1" y="709"/>
                      </a:cubicBezTo>
                      <a:lnTo>
                        <a:pt x="1" y="44"/>
                      </a:lnTo>
                      <a:cubicBezTo>
                        <a:pt x="1" y="20"/>
                        <a:pt x="19" y="1"/>
                        <a:pt x="40" y="1"/>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70" name="Freeform 9"/>
                <p:cNvSpPr>
                  <a:spLocks noEditPoints="1"/>
                </p:cNvSpPr>
                <p:nvPr/>
              </p:nvSpPr>
              <p:spPr bwMode="auto">
                <a:xfrm>
                  <a:off x="1319" y="1855"/>
                  <a:ext cx="3120" cy="1558"/>
                </a:xfrm>
                <a:custGeom>
                  <a:avLst/>
                  <a:gdLst>
                    <a:gd name="T0" fmla="*/ 2147483647 w 1593"/>
                    <a:gd name="T1" fmla="*/ 0 h 795"/>
                    <a:gd name="T2" fmla="*/ 2147483647 w 1593"/>
                    <a:gd name="T3" fmla="*/ 0 h 795"/>
                    <a:gd name="T4" fmla="*/ 2147483647 w 1593"/>
                    <a:gd name="T5" fmla="*/ 2147483647 h 795"/>
                    <a:gd name="T6" fmla="*/ 2147483647 w 1593"/>
                    <a:gd name="T7" fmla="*/ 2147483647 h 795"/>
                    <a:gd name="T8" fmla="*/ 2147483647 w 1593"/>
                    <a:gd name="T9" fmla="*/ 2147483647 h 795"/>
                    <a:gd name="T10" fmla="*/ 2147483647 w 1593"/>
                    <a:gd name="T11" fmla="*/ 2147483647 h 795"/>
                    <a:gd name="T12" fmla="*/ 0 w 1593"/>
                    <a:gd name="T13" fmla="*/ 2147483647 h 795"/>
                    <a:gd name="T14" fmla="*/ 0 w 1593"/>
                    <a:gd name="T15" fmla="*/ 2147483647 h 795"/>
                    <a:gd name="T16" fmla="*/ 2147483647 w 1593"/>
                    <a:gd name="T17" fmla="*/ 0 h 795"/>
                    <a:gd name="T18" fmla="*/ 2147483647 w 1593"/>
                    <a:gd name="T19" fmla="*/ 2147483647 h 795"/>
                    <a:gd name="T20" fmla="*/ 2147483647 w 1593"/>
                    <a:gd name="T21" fmla="*/ 2147483647 h 795"/>
                    <a:gd name="T22" fmla="*/ 2147483647 w 1593"/>
                    <a:gd name="T23" fmla="*/ 2147483647 h 795"/>
                    <a:gd name="T24" fmla="*/ 2147483647 w 1593"/>
                    <a:gd name="T25" fmla="*/ 2147483647 h 795"/>
                    <a:gd name="T26" fmla="*/ 2147483647 w 1593"/>
                    <a:gd name="T27" fmla="*/ 2147483647 h 795"/>
                    <a:gd name="T28" fmla="*/ 2147483647 w 1593"/>
                    <a:gd name="T29" fmla="*/ 2147483647 h 795"/>
                    <a:gd name="T30" fmla="*/ 2147483647 w 1593"/>
                    <a:gd name="T31" fmla="*/ 2147483647 h 795"/>
                    <a:gd name="T32" fmla="*/ 2147483647 w 1593"/>
                    <a:gd name="T33" fmla="*/ 2147483647 h 795"/>
                    <a:gd name="T34" fmla="*/ 2147483647 w 1593"/>
                    <a:gd name="T35" fmla="*/ 2147483647 h 7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3"/>
                    <a:gd name="T55" fmla="*/ 0 h 795"/>
                    <a:gd name="T56" fmla="*/ 1593 w 1593"/>
                    <a:gd name="T57" fmla="*/ 795 h 7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3" h="795">
                      <a:moveTo>
                        <a:pt x="56" y="0"/>
                      </a:moveTo>
                      <a:lnTo>
                        <a:pt x="1537" y="0"/>
                      </a:lnTo>
                      <a:cubicBezTo>
                        <a:pt x="1568" y="0"/>
                        <a:pt x="1593" y="29"/>
                        <a:pt x="1593" y="64"/>
                      </a:cubicBezTo>
                      <a:lnTo>
                        <a:pt x="1593" y="731"/>
                      </a:lnTo>
                      <a:cubicBezTo>
                        <a:pt x="1593" y="766"/>
                        <a:pt x="1568" y="795"/>
                        <a:pt x="1537" y="795"/>
                      </a:cubicBezTo>
                      <a:lnTo>
                        <a:pt x="56" y="795"/>
                      </a:lnTo>
                      <a:cubicBezTo>
                        <a:pt x="25" y="795"/>
                        <a:pt x="0" y="766"/>
                        <a:pt x="0" y="731"/>
                      </a:cubicBezTo>
                      <a:lnTo>
                        <a:pt x="0" y="64"/>
                      </a:lnTo>
                      <a:cubicBezTo>
                        <a:pt x="0" y="29"/>
                        <a:pt x="25" y="0"/>
                        <a:pt x="56" y="0"/>
                      </a:cubicBezTo>
                      <a:close/>
                      <a:moveTo>
                        <a:pt x="63" y="22"/>
                      </a:moveTo>
                      <a:lnTo>
                        <a:pt x="1530" y="22"/>
                      </a:lnTo>
                      <a:cubicBezTo>
                        <a:pt x="1551" y="22"/>
                        <a:pt x="1569" y="41"/>
                        <a:pt x="1569" y="65"/>
                      </a:cubicBezTo>
                      <a:lnTo>
                        <a:pt x="1569" y="730"/>
                      </a:lnTo>
                      <a:cubicBezTo>
                        <a:pt x="1569" y="754"/>
                        <a:pt x="1551" y="773"/>
                        <a:pt x="1530" y="773"/>
                      </a:cubicBezTo>
                      <a:lnTo>
                        <a:pt x="63" y="773"/>
                      </a:lnTo>
                      <a:cubicBezTo>
                        <a:pt x="42" y="773"/>
                        <a:pt x="24" y="754"/>
                        <a:pt x="24" y="730"/>
                      </a:cubicBezTo>
                      <a:lnTo>
                        <a:pt x="24" y="65"/>
                      </a:lnTo>
                      <a:cubicBezTo>
                        <a:pt x="24" y="41"/>
                        <a:pt x="42" y="22"/>
                        <a:pt x="63" y="2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71" name="Rectangle 10"/>
                <p:cNvSpPr>
                  <a:spLocks noChangeArrowheads="1"/>
                </p:cNvSpPr>
                <p:nvPr/>
              </p:nvSpPr>
              <p:spPr bwMode="auto">
                <a:xfrm>
                  <a:off x="1319" y="1967"/>
                  <a:ext cx="22" cy="13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72" name="Rectangle 11"/>
                <p:cNvSpPr>
                  <a:spLocks noChangeArrowheads="1"/>
                </p:cNvSpPr>
                <p:nvPr/>
              </p:nvSpPr>
              <p:spPr bwMode="auto">
                <a:xfrm>
                  <a:off x="1429" y="3387"/>
                  <a:ext cx="2883" cy="2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73" name="Rectangle 12"/>
                <p:cNvSpPr>
                  <a:spLocks noChangeArrowheads="1"/>
                </p:cNvSpPr>
                <p:nvPr/>
              </p:nvSpPr>
              <p:spPr bwMode="auto">
                <a:xfrm>
                  <a:off x="1417" y="1855"/>
                  <a:ext cx="2924" cy="2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74" name="Rectangle 13"/>
                <p:cNvSpPr>
                  <a:spLocks noChangeArrowheads="1"/>
                </p:cNvSpPr>
                <p:nvPr/>
              </p:nvSpPr>
              <p:spPr bwMode="auto">
                <a:xfrm>
                  <a:off x="4418" y="1977"/>
                  <a:ext cx="23" cy="1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75" name="Freeform 14"/>
                <p:cNvSpPr>
                  <a:spLocks/>
                </p:cNvSpPr>
                <p:nvPr/>
              </p:nvSpPr>
              <p:spPr bwMode="auto">
                <a:xfrm>
                  <a:off x="1319" y="1855"/>
                  <a:ext cx="145" cy="114"/>
                </a:xfrm>
                <a:custGeom>
                  <a:avLst/>
                  <a:gdLst>
                    <a:gd name="T0" fmla="*/ 2147483647 w 74"/>
                    <a:gd name="T1" fmla="*/ 0 h 58"/>
                    <a:gd name="T2" fmla="*/ 0 w 74"/>
                    <a:gd name="T3" fmla="*/ 2147483647 h 58"/>
                    <a:gd name="T4" fmla="*/ 2147483647 w 74"/>
                    <a:gd name="T5" fmla="*/ 2147483647 h 58"/>
                    <a:gd name="T6" fmla="*/ 2147483647 w 74"/>
                    <a:gd name="T7" fmla="*/ 2147483647 h 58"/>
                    <a:gd name="T8" fmla="*/ 2147483647 w 74"/>
                    <a:gd name="T9" fmla="*/ 0 h 58"/>
                    <a:gd name="T10" fmla="*/ 0 60000 65536"/>
                    <a:gd name="T11" fmla="*/ 0 60000 65536"/>
                    <a:gd name="T12" fmla="*/ 0 60000 65536"/>
                    <a:gd name="T13" fmla="*/ 0 60000 65536"/>
                    <a:gd name="T14" fmla="*/ 0 60000 65536"/>
                    <a:gd name="T15" fmla="*/ 0 w 74"/>
                    <a:gd name="T16" fmla="*/ 0 h 58"/>
                    <a:gd name="T17" fmla="*/ 74 w 74"/>
                    <a:gd name="T18" fmla="*/ 58 h 58"/>
                  </a:gdLst>
                  <a:ahLst/>
                  <a:cxnLst>
                    <a:cxn ang="T10">
                      <a:pos x="T0" y="T1"/>
                    </a:cxn>
                    <a:cxn ang="T11">
                      <a:pos x="T2" y="T3"/>
                    </a:cxn>
                    <a:cxn ang="T12">
                      <a:pos x="T4" y="T5"/>
                    </a:cxn>
                    <a:cxn ang="T13">
                      <a:pos x="T6" y="T7"/>
                    </a:cxn>
                    <a:cxn ang="T14">
                      <a:pos x="T8" y="T9"/>
                    </a:cxn>
                  </a:cxnLst>
                  <a:rect l="T15" t="T16" r="T17" b="T18"/>
                  <a:pathLst>
                    <a:path w="74" h="58">
                      <a:moveTo>
                        <a:pt x="51" y="0"/>
                      </a:moveTo>
                      <a:cubicBezTo>
                        <a:pt x="20" y="4"/>
                        <a:pt x="2" y="29"/>
                        <a:pt x="0" y="57"/>
                      </a:cubicBezTo>
                      <a:lnTo>
                        <a:pt x="11" y="58"/>
                      </a:lnTo>
                      <a:cubicBezTo>
                        <a:pt x="12" y="35"/>
                        <a:pt x="27" y="15"/>
                        <a:pt x="51" y="11"/>
                      </a:cubicBezTo>
                      <a:cubicBezTo>
                        <a:pt x="74" y="8"/>
                        <a:pt x="51" y="0"/>
                        <a:pt x="5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76" name="Freeform 15"/>
                <p:cNvSpPr>
                  <a:spLocks/>
                </p:cNvSpPr>
                <p:nvPr/>
              </p:nvSpPr>
              <p:spPr bwMode="auto">
                <a:xfrm>
                  <a:off x="4329" y="1855"/>
                  <a:ext cx="120" cy="147"/>
                </a:xfrm>
                <a:custGeom>
                  <a:avLst/>
                  <a:gdLst>
                    <a:gd name="T0" fmla="*/ 0 w 61"/>
                    <a:gd name="T1" fmla="*/ 0 h 75"/>
                    <a:gd name="T2" fmla="*/ 2147483647 w 61"/>
                    <a:gd name="T3" fmla="*/ 2147483647 h 75"/>
                    <a:gd name="T4" fmla="*/ 2147483647 w 61"/>
                    <a:gd name="T5" fmla="*/ 2147483647 h 75"/>
                    <a:gd name="T6" fmla="*/ 0 w 61"/>
                    <a:gd name="T7" fmla="*/ 2147483647 h 75"/>
                    <a:gd name="T8" fmla="*/ 0 w 61"/>
                    <a:gd name="T9" fmla="*/ 0 h 75"/>
                    <a:gd name="T10" fmla="*/ 0 60000 65536"/>
                    <a:gd name="T11" fmla="*/ 0 60000 65536"/>
                    <a:gd name="T12" fmla="*/ 0 60000 65536"/>
                    <a:gd name="T13" fmla="*/ 0 60000 65536"/>
                    <a:gd name="T14" fmla="*/ 0 60000 65536"/>
                    <a:gd name="T15" fmla="*/ 0 w 61"/>
                    <a:gd name="T16" fmla="*/ 0 h 75"/>
                    <a:gd name="T17" fmla="*/ 61 w 61"/>
                    <a:gd name="T18" fmla="*/ 75 h 75"/>
                  </a:gdLst>
                  <a:ahLst/>
                  <a:cxnLst>
                    <a:cxn ang="T10">
                      <a:pos x="T0" y="T1"/>
                    </a:cxn>
                    <a:cxn ang="T11">
                      <a:pos x="T2" y="T3"/>
                    </a:cxn>
                    <a:cxn ang="T12">
                      <a:pos x="T4" y="T5"/>
                    </a:cxn>
                    <a:cxn ang="T13">
                      <a:pos x="T6" y="T7"/>
                    </a:cxn>
                    <a:cxn ang="T14">
                      <a:pos x="T8" y="T9"/>
                    </a:cxn>
                  </a:cxnLst>
                  <a:rect l="T15" t="T16" r="T17" b="T18"/>
                  <a:pathLst>
                    <a:path w="61" h="75">
                      <a:moveTo>
                        <a:pt x="0" y="0"/>
                      </a:moveTo>
                      <a:cubicBezTo>
                        <a:pt x="41" y="0"/>
                        <a:pt x="61" y="44"/>
                        <a:pt x="57" y="68"/>
                      </a:cubicBezTo>
                      <a:lnTo>
                        <a:pt x="44" y="69"/>
                      </a:lnTo>
                      <a:cubicBezTo>
                        <a:pt x="49" y="75"/>
                        <a:pt x="44" y="17"/>
                        <a:pt x="0" y="1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77" name="Freeform 16"/>
                <p:cNvSpPr>
                  <a:spLocks/>
                </p:cNvSpPr>
                <p:nvPr/>
              </p:nvSpPr>
              <p:spPr bwMode="auto">
                <a:xfrm>
                  <a:off x="4302" y="3293"/>
                  <a:ext cx="141" cy="127"/>
                </a:xfrm>
                <a:custGeom>
                  <a:avLst/>
                  <a:gdLst>
                    <a:gd name="T0" fmla="*/ 2147483647 w 72"/>
                    <a:gd name="T1" fmla="*/ 0 h 65"/>
                    <a:gd name="T2" fmla="*/ 0 w 72"/>
                    <a:gd name="T3" fmla="*/ 2147483647 h 65"/>
                    <a:gd name="T4" fmla="*/ 2147483647 w 72"/>
                    <a:gd name="T5" fmla="*/ 2147483647 h 65"/>
                    <a:gd name="T6" fmla="*/ 2147483647 w 72"/>
                    <a:gd name="T7" fmla="*/ 0 h 65"/>
                    <a:gd name="T8" fmla="*/ 2147483647 w 72"/>
                    <a:gd name="T9" fmla="*/ 0 h 65"/>
                    <a:gd name="T10" fmla="*/ 0 60000 65536"/>
                    <a:gd name="T11" fmla="*/ 0 60000 65536"/>
                    <a:gd name="T12" fmla="*/ 0 60000 65536"/>
                    <a:gd name="T13" fmla="*/ 0 60000 65536"/>
                    <a:gd name="T14" fmla="*/ 0 60000 65536"/>
                    <a:gd name="T15" fmla="*/ 0 w 72"/>
                    <a:gd name="T16" fmla="*/ 0 h 65"/>
                    <a:gd name="T17" fmla="*/ 72 w 72"/>
                    <a:gd name="T18" fmla="*/ 65 h 65"/>
                  </a:gdLst>
                  <a:ahLst/>
                  <a:cxnLst>
                    <a:cxn ang="T10">
                      <a:pos x="T0" y="T1"/>
                    </a:cxn>
                    <a:cxn ang="T11">
                      <a:pos x="T2" y="T3"/>
                    </a:cxn>
                    <a:cxn ang="T12">
                      <a:pos x="T4" y="T5"/>
                    </a:cxn>
                    <a:cxn ang="T13">
                      <a:pos x="T6" y="T7"/>
                    </a:cxn>
                    <a:cxn ang="T14">
                      <a:pos x="T8" y="T9"/>
                    </a:cxn>
                  </a:cxnLst>
                  <a:rect l="T15" t="T16" r="T17" b="T18"/>
                  <a:pathLst>
                    <a:path w="72" h="65">
                      <a:moveTo>
                        <a:pt x="59" y="0"/>
                      </a:moveTo>
                      <a:cubicBezTo>
                        <a:pt x="52" y="33"/>
                        <a:pt x="26" y="50"/>
                        <a:pt x="0" y="48"/>
                      </a:cubicBezTo>
                      <a:lnTo>
                        <a:pt x="2" y="62"/>
                      </a:lnTo>
                      <a:cubicBezTo>
                        <a:pt x="37" y="65"/>
                        <a:pt x="70" y="42"/>
                        <a:pt x="72" y="0"/>
                      </a:cubicBezTo>
                      <a:lnTo>
                        <a:pt x="5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78" name="Freeform 17"/>
                <p:cNvSpPr>
                  <a:spLocks/>
                </p:cNvSpPr>
                <p:nvPr/>
              </p:nvSpPr>
              <p:spPr bwMode="auto">
                <a:xfrm>
                  <a:off x="1321" y="3305"/>
                  <a:ext cx="110" cy="109"/>
                </a:xfrm>
                <a:custGeom>
                  <a:avLst/>
                  <a:gdLst>
                    <a:gd name="T0" fmla="*/ 0 w 56"/>
                    <a:gd name="T1" fmla="*/ 2147483647 h 56"/>
                    <a:gd name="T2" fmla="*/ 2147483647 w 56"/>
                    <a:gd name="T3" fmla="*/ 2147483647 h 56"/>
                    <a:gd name="T4" fmla="*/ 2147483647 w 56"/>
                    <a:gd name="T5" fmla="*/ 2147483647 h 56"/>
                    <a:gd name="T6" fmla="*/ 2147483647 w 56"/>
                    <a:gd name="T7" fmla="*/ 0 h 56"/>
                    <a:gd name="T8" fmla="*/ 0 w 56"/>
                    <a:gd name="T9" fmla="*/ 2147483647 h 56"/>
                    <a:gd name="T10" fmla="*/ 0 60000 65536"/>
                    <a:gd name="T11" fmla="*/ 0 60000 65536"/>
                    <a:gd name="T12" fmla="*/ 0 60000 65536"/>
                    <a:gd name="T13" fmla="*/ 0 60000 65536"/>
                    <a:gd name="T14" fmla="*/ 0 60000 65536"/>
                    <a:gd name="T15" fmla="*/ 0 w 56"/>
                    <a:gd name="T16" fmla="*/ 0 h 56"/>
                    <a:gd name="T17" fmla="*/ 56 w 56"/>
                    <a:gd name="T18" fmla="*/ 56 h 56"/>
                  </a:gdLst>
                  <a:ahLst/>
                  <a:cxnLst>
                    <a:cxn ang="T10">
                      <a:pos x="T0" y="T1"/>
                    </a:cxn>
                    <a:cxn ang="T11">
                      <a:pos x="T2" y="T3"/>
                    </a:cxn>
                    <a:cxn ang="T12">
                      <a:pos x="T4" y="T5"/>
                    </a:cxn>
                    <a:cxn ang="T13">
                      <a:pos x="T6" y="T7"/>
                    </a:cxn>
                    <a:cxn ang="T14">
                      <a:pos x="T8" y="T9"/>
                    </a:cxn>
                  </a:cxnLst>
                  <a:rect l="T15" t="T16" r="T17" b="T18"/>
                  <a:pathLst>
                    <a:path w="56" h="56">
                      <a:moveTo>
                        <a:pt x="0" y="1"/>
                      </a:moveTo>
                      <a:cubicBezTo>
                        <a:pt x="1" y="33"/>
                        <a:pt x="25" y="53"/>
                        <a:pt x="56" y="56"/>
                      </a:cubicBezTo>
                      <a:lnTo>
                        <a:pt x="56" y="42"/>
                      </a:lnTo>
                      <a:cubicBezTo>
                        <a:pt x="36" y="42"/>
                        <a:pt x="17" y="32"/>
                        <a:pt x="1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79" name="Rectangle 18"/>
                <p:cNvSpPr>
                  <a:spLocks noChangeArrowheads="1"/>
                </p:cNvSpPr>
                <p:nvPr/>
              </p:nvSpPr>
              <p:spPr bwMode="auto">
                <a:xfrm>
                  <a:off x="1744" y="1748"/>
                  <a:ext cx="2274" cy="37"/>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5180" name="Oval 19"/>
                <p:cNvSpPr>
                  <a:spLocks noChangeArrowheads="1"/>
                </p:cNvSpPr>
                <p:nvPr/>
              </p:nvSpPr>
              <p:spPr bwMode="auto">
                <a:xfrm>
                  <a:off x="1742" y="1748"/>
                  <a:ext cx="4" cy="37"/>
                </a:xfrm>
                <a:prstGeom prst="ellipse">
                  <a:avLst/>
                </a:prstGeom>
                <a:solidFill>
                  <a:srgbClr val="949393"/>
                </a:solidFill>
                <a:ln w="0">
                  <a:solidFill>
                    <a:srgbClr val="24211D"/>
                  </a:solidFill>
                  <a:round/>
                  <a:headEnd/>
                  <a:tailEnd/>
                </a:ln>
              </p:spPr>
              <p:txBody>
                <a:bodyPr/>
                <a:lstStyle/>
                <a:p>
                  <a:pPr eaLnBrk="0" hangingPunct="0"/>
                  <a:endParaRPr lang="en-US" sz="2000">
                    <a:latin typeface=".VnTime" pitchFamily="34" charset="0"/>
                    <a:cs typeface="Arial" charset="0"/>
                  </a:endParaRPr>
                </a:p>
              </p:txBody>
            </p:sp>
            <p:sp>
              <p:nvSpPr>
                <p:cNvPr id="5181" name="Rectangle 20"/>
                <p:cNvSpPr>
                  <a:spLocks noChangeArrowheads="1"/>
                </p:cNvSpPr>
                <p:nvPr/>
              </p:nvSpPr>
              <p:spPr bwMode="auto">
                <a:xfrm>
                  <a:off x="1760" y="1756"/>
                  <a:ext cx="2242"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82" name="Rectangle 21"/>
                <p:cNvSpPr>
                  <a:spLocks noChangeArrowheads="1"/>
                </p:cNvSpPr>
                <p:nvPr/>
              </p:nvSpPr>
              <p:spPr bwMode="auto">
                <a:xfrm>
                  <a:off x="2447" y="884"/>
                  <a:ext cx="47" cy="862"/>
                </a:xfrm>
                <a:prstGeom prst="rect">
                  <a:avLst/>
                </a:prstGeom>
                <a:solidFill>
                  <a:srgbClr val="C1C0BF"/>
                </a:solidFill>
                <a:ln w="0">
                  <a:solidFill>
                    <a:srgbClr val="24211D"/>
                  </a:solidFill>
                  <a:miter lim="800000"/>
                  <a:headEnd/>
                  <a:tailEnd/>
                </a:ln>
              </p:spPr>
              <p:txBody>
                <a:bodyPr/>
                <a:lstStyle/>
                <a:p>
                  <a:pPr eaLnBrk="0" hangingPunct="0"/>
                  <a:endParaRPr lang="en-US" sz="2000">
                    <a:latin typeface=".VnTime" pitchFamily="34" charset="0"/>
                    <a:cs typeface="Arial" charset="0"/>
                  </a:endParaRPr>
                </a:p>
              </p:txBody>
            </p:sp>
            <p:sp>
              <p:nvSpPr>
                <p:cNvPr id="5183" name="Rectangle 22"/>
                <p:cNvSpPr>
                  <a:spLocks noChangeArrowheads="1"/>
                </p:cNvSpPr>
                <p:nvPr/>
              </p:nvSpPr>
              <p:spPr bwMode="auto">
                <a:xfrm>
                  <a:off x="2455" y="904"/>
                  <a:ext cx="14" cy="82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84" name="Freeform 23"/>
                <p:cNvSpPr>
                  <a:spLocks/>
                </p:cNvSpPr>
                <p:nvPr/>
              </p:nvSpPr>
              <p:spPr bwMode="auto">
                <a:xfrm>
                  <a:off x="2424" y="1742"/>
                  <a:ext cx="90" cy="49"/>
                </a:xfrm>
                <a:custGeom>
                  <a:avLst/>
                  <a:gdLst>
                    <a:gd name="T0" fmla="*/ 2147483647 w 46"/>
                    <a:gd name="T1" fmla="*/ 0 h 25"/>
                    <a:gd name="T2" fmla="*/ 2147483647 w 46"/>
                    <a:gd name="T3" fmla="*/ 0 h 25"/>
                    <a:gd name="T4" fmla="*/ 2147483647 w 46"/>
                    <a:gd name="T5" fmla="*/ 2147483647 h 25"/>
                    <a:gd name="T6" fmla="*/ 2147483647 w 46"/>
                    <a:gd name="T7" fmla="*/ 2147483647 h 25"/>
                    <a:gd name="T8" fmla="*/ 2147483647 w 46"/>
                    <a:gd name="T9" fmla="*/ 0 h 25"/>
                    <a:gd name="T10" fmla="*/ 0 60000 65536"/>
                    <a:gd name="T11" fmla="*/ 0 60000 65536"/>
                    <a:gd name="T12" fmla="*/ 0 60000 65536"/>
                    <a:gd name="T13" fmla="*/ 0 60000 65536"/>
                    <a:gd name="T14" fmla="*/ 0 60000 65536"/>
                    <a:gd name="T15" fmla="*/ 0 w 46"/>
                    <a:gd name="T16" fmla="*/ 0 h 25"/>
                    <a:gd name="T17" fmla="*/ 46 w 46"/>
                    <a:gd name="T18" fmla="*/ 25 h 25"/>
                  </a:gdLst>
                  <a:ahLst/>
                  <a:cxnLst>
                    <a:cxn ang="T10">
                      <a:pos x="T0" y="T1"/>
                    </a:cxn>
                    <a:cxn ang="T11">
                      <a:pos x="T2" y="T3"/>
                    </a:cxn>
                    <a:cxn ang="T12">
                      <a:pos x="T4" y="T5"/>
                    </a:cxn>
                    <a:cxn ang="T13">
                      <a:pos x="T6" y="T7"/>
                    </a:cxn>
                    <a:cxn ang="T14">
                      <a:pos x="T8" y="T9"/>
                    </a:cxn>
                  </a:cxnLst>
                  <a:rect l="T15" t="T16" r="T17" b="T18"/>
                  <a:pathLst>
                    <a:path w="46" h="25">
                      <a:moveTo>
                        <a:pt x="1" y="0"/>
                      </a:moveTo>
                      <a:lnTo>
                        <a:pt x="46" y="0"/>
                      </a:lnTo>
                      <a:lnTo>
                        <a:pt x="46" y="25"/>
                      </a:lnTo>
                      <a:lnTo>
                        <a:pt x="1" y="25"/>
                      </a:lnTo>
                      <a:cubicBezTo>
                        <a:pt x="0" y="17"/>
                        <a:pt x="1" y="9"/>
                        <a:pt x="1"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85" name="Freeform 24"/>
                <p:cNvSpPr>
                  <a:spLocks noEditPoints="1"/>
                </p:cNvSpPr>
                <p:nvPr/>
              </p:nvSpPr>
              <p:spPr bwMode="auto">
                <a:xfrm>
                  <a:off x="2430" y="1748"/>
                  <a:ext cx="25" cy="19"/>
                </a:xfrm>
                <a:custGeom>
                  <a:avLst/>
                  <a:gdLst>
                    <a:gd name="T0" fmla="*/ 2147483647 w 13"/>
                    <a:gd name="T1" fmla="*/ 0 h 10"/>
                    <a:gd name="T2" fmla="*/ 2147483647 w 13"/>
                    <a:gd name="T3" fmla="*/ 2147483647 h 10"/>
                    <a:gd name="T4" fmla="*/ 2147483647 w 13"/>
                    <a:gd name="T5" fmla="*/ 2147483647 h 10"/>
                    <a:gd name="T6" fmla="*/ 2147483647 w 13"/>
                    <a:gd name="T7" fmla="*/ 2147483647 h 10"/>
                    <a:gd name="T8" fmla="*/ 2147483647 w 13"/>
                    <a:gd name="T9" fmla="*/ 2147483647 h 10"/>
                    <a:gd name="T10" fmla="*/ 2147483647 w 13"/>
                    <a:gd name="T11" fmla="*/ 2147483647 h 10"/>
                    <a:gd name="T12" fmla="*/ 0 w 13"/>
                    <a:gd name="T13" fmla="*/ 2147483647 h 10"/>
                    <a:gd name="T14" fmla="*/ 2147483647 w 13"/>
                    <a:gd name="T15" fmla="*/ 2147483647 h 10"/>
                    <a:gd name="T16" fmla="*/ 2147483647 w 13"/>
                    <a:gd name="T17" fmla="*/ 0 h 10"/>
                    <a:gd name="T18" fmla="*/ 2147483647 w 13"/>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10"/>
                    <a:gd name="T32" fmla="*/ 13 w 13"/>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10">
                      <a:moveTo>
                        <a:pt x="7" y="0"/>
                      </a:moveTo>
                      <a:lnTo>
                        <a:pt x="7" y="4"/>
                      </a:lnTo>
                      <a:lnTo>
                        <a:pt x="13" y="5"/>
                      </a:lnTo>
                      <a:lnTo>
                        <a:pt x="7" y="5"/>
                      </a:lnTo>
                      <a:lnTo>
                        <a:pt x="7" y="10"/>
                      </a:lnTo>
                      <a:lnTo>
                        <a:pt x="6" y="5"/>
                      </a:lnTo>
                      <a:lnTo>
                        <a:pt x="0" y="5"/>
                      </a:lnTo>
                      <a:lnTo>
                        <a:pt x="6" y="4"/>
                      </a:lnTo>
                      <a:lnTo>
                        <a:pt x="7" y="0"/>
                      </a:lnTo>
                      <a:close/>
                      <a:moveTo>
                        <a:pt x="6"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86" name="Freeform 25"/>
                <p:cNvSpPr>
                  <a:spLocks noEditPoints="1"/>
                </p:cNvSpPr>
                <p:nvPr/>
              </p:nvSpPr>
              <p:spPr bwMode="auto">
                <a:xfrm>
                  <a:off x="2438" y="1744"/>
                  <a:ext cx="21" cy="17"/>
                </a:xfrm>
                <a:custGeom>
                  <a:avLst/>
                  <a:gdLst>
                    <a:gd name="T0" fmla="*/ 2147483647 w 11"/>
                    <a:gd name="T1" fmla="*/ 0 h 9"/>
                    <a:gd name="T2" fmla="*/ 2147483647 w 11"/>
                    <a:gd name="T3" fmla="*/ 2147483647 h 9"/>
                    <a:gd name="T4" fmla="*/ 2147483647 w 11"/>
                    <a:gd name="T5" fmla="*/ 2147483647 h 9"/>
                    <a:gd name="T6" fmla="*/ 2147483647 w 11"/>
                    <a:gd name="T7" fmla="*/ 2147483647 h 9"/>
                    <a:gd name="T8" fmla="*/ 2147483647 w 11"/>
                    <a:gd name="T9" fmla="*/ 2147483647 h 9"/>
                    <a:gd name="T10" fmla="*/ 2147483647 w 11"/>
                    <a:gd name="T11" fmla="*/ 2147483647 h 9"/>
                    <a:gd name="T12" fmla="*/ 0 w 11"/>
                    <a:gd name="T13" fmla="*/ 2147483647 h 9"/>
                    <a:gd name="T14" fmla="*/ 2147483647 w 11"/>
                    <a:gd name="T15" fmla="*/ 2147483647 h 9"/>
                    <a:gd name="T16" fmla="*/ 2147483647 w 11"/>
                    <a:gd name="T17" fmla="*/ 0 h 9"/>
                    <a:gd name="T18" fmla="*/ 2147483647 w 11"/>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
                    <a:gd name="T31" fmla="*/ 0 h 9"/>
                    <a:gd name="T32" fmla="*/ 11 w 11"/>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 h="9">
                      <a:moveTo>
                        <a:pt x="6" y="0"/>
                      </a:moveTo>
                      <a:lnTo>
                        <a:pt x="6" y="4"/>
                      </a:lnTo>
                      <a:lnTo>
                        <a:pt x="11" y="5"/>
                      </a:lnTo>
                      <a:lnTo>
                        <a:pt x="6" y="5"/>
                      </a:lnTo>
                      <a:lnTo>
                        <a:pt x="6" y="9"/>
                      </a:lnTo>
                      <a:lnTo>
                        <a:pt x="5" y="5"/>
                      </a:lnTo>
                      <a:lnTo>
                        <a:pt x="0" y="5"/>
                      </a:lnTo>
                      <a:lnTo>
                        <a:pt x="5" y="4"/>
                      </a:lnTo>
                      <a:lnTo>
                        <a:pt x="6" y="0"/>
                      </a:lnTo>
                      <a:close/>
                      <a:moveTo>
                        <a:pt x="5"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87" name="Freeform 26"/>
                <p:cNvSpPr>
                  <a:spLocks/>
                </p:cNvSpPr>
                <p:nvPr/>
              </p:nvSpPr>
              <p:spPr bwMode="auto">
                <a:xfrm>
                  <a:off x="2506" y="1742"/>
                  <a:ext cx="10" cy="49"/>
                </a:xfrm>
                <a:custGeom>
                  <a:avLst/>
                  <a:gdLst>
                    <a:gd name="T0" fmla="*/ 2147483647 w 5"/>
                    <a:gd name="T1" fmla="*/ 0 h 25"/>
                    <a:gd name="T2" fmla="*/ 2147483647 w 5"/>
                    <a:gd name="T3" fmla="*/ 2147483647 h 25"/>
                    <a:gd name="T4" fmla="*/ 2147483647 w 5"/>
                    <a:gd name="T5" fmla="*/ 2147483647 h 25"/>
                    <a:gd name="T6" fmla="*/ 2147483647 w 5"/>
                    <a:gd name="T7" fmla="*/ 0 h 25"/>
                    <a:gd name="T8" fmla="*/ 2147483647 w 5"/>
                    <a:gd name="T9" fmla="*/ 0 h 25"/>
                    <a:gd name="T10" fmla="*/ 0 60000 65536"/>
                    <a:gd name="T11" fmla="*/ 0 60000 65536"/>
                    <a:gd name="T12" fmla="*/ 0 60000 65536"/>
                    <a:gd name="T13" fmla="*/ 0 60000 65536"/>
                    <a:gd name="T14" fmla="*/ 0 60000 65536"/>
                    <a:gd name="T15" fmla="*/ 0 w 5"/>
                    <a:gd name="T16" fmla="*/ 0 h 25"/>
                    <a:gd name="T17" fmla="*/ 5 w 5"/>
                    <a:gd name="T18" fmla="*/ 25 h 25"/>
                  </a:gdLst>
                  <a:ahLst/>
                  <a:cxnLst>
                    <a:cxn ang="T10">
                      <a:pos x="T0" y="T1"/>
                    </a:cxn>
                    <a:cxn ang="T11">
                      <a:pos x="T2" y="T3"/>
                    </a:cxn>
                    <a:cxn ang="T12">
                      <a:pos x="T4" y="T5"/>
                    </a:cxn>
                    <a:cxn ang="T13">
                      <a:pos x="T6" y="T7"/>
                    </a:cxn>
                    <a:cxn ang="T14">
                      <a:pos x="T8" y="T9"/>
                    </a:cxn>
                  </a:cxnLst>
                  <a:rect l="T15" t="T16" r="T17" b="T18"/>
                  <a:pathLst>
                    <a:path w="5" h="25">
                      <a:moveTo>
                        <a:pt x="3" y="0"/>
                      </a:moveTo>
                      <a:cubicBezTo>
                        <a:pt x="0" y="9"/>
                        <a:pt x="1" y="19"/>
                        <a:pt x="3" y="25"/>
                      </a:cubicBezTo>
                      <a:lnTo>
                        <a:pt x="5" y="25"/>
                      </a:lnTo>
                      <a:cubicBezTo>
                        <a:pt x="2" y="24"/>
                        <a:pt x="2" y="2"/>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88" name="Freeform 27"/>
                <p:cNvSpPr>
                  <a:spLocks/>
                </p:cNvSpPr>
                <p:nvPr/>
              </p:nvSpPr>
              <p:spPr bwMode="auto">
                <a:xfrm>
                  <a:off x="2512" y="1742"/>
                  <a:ext cx="4" cy="49"/>
                </a:xfrm>
                <a:custGeom>
                  <a:avLst/>
                  <a:gdLst>
                    <a:gd name="T0" fmla="*/ 2147483647 w 2"/>
                    <a:gd name="T1" fmla="*/ 2147483647 h 25"/>
                    <a:gd name="T2" fmla="*/ 2147483647 w 2"/>
                    <a:gd name="T3" fmla="*/ 2147483647 h 25"/>
                    <a:gd name="T4" fmla="*/ 2147483647 w 2"/>
                    <a:gd name="T5" fmla="*/ 2147483647 h 25"/>
                    <a:gd name="T6" fmla="*/ 2147483647 w 2"/>
                    <a:gd name="T7" fmla="*/ 2147483647 h 25"/>
                    <a:gd name="T8" fmla="*/ 2147483647 w 2"/>
                    <a:gd name="T9" fmla="*/ 2147483647 h 25"/>
                    <a:gd name="T10" fmla="*/ 2147483647 w 2"/>
                    <a:gd name="T11" fmla="*/ 2147483647 h 25"/>
                    <a:gd name="T12" fmla="*/ 0 w 2"/>
                    <a:gd name="T13" fmla="*/ 2147483647 h 25"/>
                    <a:gd name="T14" fmla="*/ 2147483647 w 2"/>
                    <a:gd name="T15" fmla="*/ 2147483647 h 25"/>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5"/>
                    <a:gd name="T26" fmla="*/ 2 w 2"/>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5">
                      <a:moveTo>
                        <a:pt x="1" y="1"/>
                      </a:moveTo>
                      <a:cubicBezTo>
                        <a:pt x="2" y="0"/>
                        <a:pt x="2" y="1"/>
                        <a:pt x="2" y="3"/>
                      </a:cubicBezTo>
                      <a:lnTo>
                        <a:pt x="1" y="4"/>
                      </a:lnTo>
                      <a:cubicBezTo>
                        <a:pt x="1" y="10"/>
                        <a:pt x="1" y="16"/>
                        <a:pt x="2" y="22"/>
                      </a:cubicBezTo>
                      <a:lnTo>
                        <a:pt x="2" y="23"/>
                      </a:lnTo>
                      <a:cubicBezTo>
                        <a:pt x="2" y="24"/>
                        <a:pt x="2" y="24"/>
                        <a:pt x="1" y="24"/>
                      </a:cubicBezTo>
                      <a:cubicBezTo>
                        <a:pt x="1" y="25"/>
                        <a:pt x="0" y="20"/>
                        <a:pt x="0" y="13"/>
                      </a:cubicBezTo>
                      <a:cubicBezTo>
                        <a:pt x="0" y="6"/>
                        <a:pt x="0" y="1"/>
                        <a:pt x="1"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89" name="Freeform 28"/>
                <p:cNvSpPr>
                  <a:spLocks noEditPoints="1"/>
                </p:cNvSpPr>
                <p:nvPr/>
              </p:nvSpPr>
              <p:spPr bwMode="auto">
                <a:xfrm>
                  <a:off x="2512" y="1744"/>
                  <a:ext cx="4" cy="45"/>
                </a:xfrm>
                <a:custGeom>
                  <a:avLst/>
                  <a:gdLst>
                    <a:gd name="T0" fmla="*/ 2147483647 w 2"/>
                    <a:gd name="T1" fmla="*/ 2147483647 h 23"/>
                    <a:gd name="T2" fmla="*/ 2147483647 w 2"/>
                    <a:gd name="T3" fmla="*/ 2147483647 h 23"/>
                    <a:gd name="T4" fmla="*/ 2147483647 w 2"/>
                    <a:gd name="T5" fmla="*/ 2147483647 h 23"/>
                    <a:gd name="T6" fmla="*/ 2147483647 w 2"/>
                    <a:gd name="T7" fmla="*/ 2147483647 h 23"/>
                    <a:gd name="T8" fmla="*/ 0 w 2"/>
                    <a:gd name="T9" fmla="*/ 2147483647 h 23"/>
                    <a:gd name="T10" fmla="*/ 2147483647 w 2"/>
                    <a:gd name="T11" fmla="*/ 0 h 23"/>
                    <a:gd name="T12" fmla="*/ 2147483647 w 2"/>
                    <a:gd name="T13" fmla="*/ 2147483647 h 23"/>
                    <a:gd name="T14" fmla="*/ 2147483647 w 2"/>
                    <a:gd name="T15" fmla="*/ 0 h 23"/>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3"/>
                    <a:gd name="T26" fmla="*/ 2 w 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3">
                      <a:moveTo>
                        <a:pt x="2" y="21"/>
                      </a:moveTo>
                      <a:cubicBezTo>
                        <a:pt x="2" y="21"/>
                        <a:pt x="2" y="21"/>
                        <a:pt x="2" y="21"/>
                      </a:cubicBezTo>
                      <a:moveTo>
                        <a:pt x="2" y="21"/>
                      </a:moveTo>
                      <a:cubicBezTo>
                        <a:pt x="2" y="23"/>
                        <a:pt x="2" y="23"/>
                        <a:pt x="1" y="23"/>
                      </a:cubicBezTo>
                      <a:cubicBezTo>
                        <a:pt x="0" y="23"/>
                        <a:pt x="0" y="18"/>
                        <a:pt x="0" y="11"/>
                      </a:cubicBezTo>
                      <a:cubicBezTo>
                        <a:pt x="0" y="5"/>
                        <a:pt x="0" y="0"/>
                        <a:pt x="1" y="0"/>
                      </a:cubicBezTo>
                      <a:cubicBezTo>
                        <a:pt x="2" y="0"/>
                        <a:pt x="2" y="0"/>
                        <a:pt x="2" y="2"/>
                      </a:cubicBezTo>
                      <a:cubicBezTo>
                        <a:pt x="2" y="0"/>
                        <a:pt x="2"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90" name="Freeform 29"/>
                <p:cNvSpPr>
                  <a:spLocks/>
                </p:cNvSpPr>
                <p:nvPr/>
              </p:nvSpPr>
              <p:spPr bwMode="auto">
                <a:xfrm>
                  <a:off x="2514" y="1748"/>
                  <a:ext cx="2" cy="39"/>
                </a:xfrm>
                <a:custGeom>
                  <a:avLst/>
                  <a:gdLst>
                    <a:gd name="T0" fmla="*/ 2147483647 w 1"/>
                    <a:gd name="T1" fmla="*/ 2147483647 h 20"/>
                    <a:gd name="T2" fmla="*/ 2147483647 w 1"/>
                    <a:gd name="T3" fmla="*/ 2147483647 h 20"/>
                    <a:gd name="T4" fmla="*/ 0 w 1"/>
                    <a:gd name="T5" fmla="*/ 2147483647 h 20"/>
                    <a:gd name="T6" fmla="*/ 2147483647 w 1"/>
                    <a:gd name="T7" fmla="*/ 0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19"/>
                      </a:moveTo>
                      <a:cubicBezTo>
                        <a:pt x="1" y="20"/>
                        <a:pt x="1" y="20"/>
                        <a:pt x="1" y="20"/>
                      </a:cubicBezTo>
                      <a:cubicBezTo>
                        <a:pt x="0" y="20"/>
                        <a:pt x="0" y="15"/>
                        <a:pt x="0" y="10"/>
                      </a:cubicBezTo>
                      <a:cubicBezTo>
                        <a:pt x="0" y="4"/>
                        <a:pt x="0" y="0"/>
                        <a:pt x="1" y="0"/>
                      </a:cubicBezTo>
                      <a:cubicBezTo>
                        <a:pt x="1" y="0"/>
                        <a:pt x="1" y="0"/>
                        <a:pt x="1"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91" name="Freeform 30"/>
                <p:cNvSpPr>
                  <a:spLocks/>
                </p:cNvSpPr>
                <p:nvPr/>
              </p:nvSpPr>
              <p:spPr bwMode="auto">
                <a:xfrm>
                  <a:off x="2422" y="1742"/>
                  <a:ext cx="8" cy="49"/>
                </a:xfrm>
                <a:custGeom>
                  <a:avLst/>
                  <a:gdLst>
                    <a:gd name="T0" fmla="*/ 2147483647 w 4"/>
                    <a:gd name="T1" fmla="*/ 0 h 25"/>
                    <a:gd name="T2" fmla="*/ 2147483647 w 4"/>
                    <a:gd name="T3" fmla="*/ 2147483647 h 25"/>
                    <a:gd name="T4" fmla="*/ 2147483647 w 4"/>
                    <a:gd name="T5" fmla="*/ 2147483647 h 25"/>
                    <a:gd name="T6" fmla="*/ 2147483647 w 4"/>
                    <a:gd name="T7" fmla="*/ 0 h 25"/>
                    <a:gd name="T8" fmla="*/ 2147483647 w 4"/>
                    <a:gd name="T9" fmla="*/ 0 h 25"/>
                    <a:gd name="T10" fmla="*/ 0 60000 65536"/>
                    <a:gd name="T11" fmla="*/ 0 60000 65536"/>
                    <a:gd name="T12" fmla="*/ 0 60000 65536"/>
                    <a:gd name="T13" fmla="*/ 0 60000 65536"/>
                    <a:gd name="T14" fmla="*/ 0 60000 65536"/>
                    <a:gd name="T15" fmla="*/ 0 w 4"/>
                    <a:gd name="T16" fmla="*/ 0 h 25"/>
                    <a:gd name="T17" fmla="*/ 4 w 4"/>
                    <a:gd name="T18" fmla="*/ 25 h 25"/>
                  </a:gdLst>
                  <a:ahLst/>
                  <a:cxnLst>
                    <a:cxn ang="T10">
                      <a:pos x="T0" y="T1"/>
                    </a:cxn>
                    <a:cxn ang="T11">
                      <a:pos x="T2" y="T3"/>
                    </a:cxn>
                    <a:cxn ang="T12">
                      <a:pos x="T4" y="T5"/>
                    </a:cxn>
                    <a:cxn ang="T13">
                      <a:pos x="T6" y="T7"/>
                    </a:cxn>
                    <a:cxn ang="T14">
                      <a:pos x="T8" y="T9"/>
                    </a:cxn>
                  </a:cxnLst>
                  <a:rect l="T15" t="T16" r="T17" b="T18"/>
                  <a:pathLst>
                    <a:path w="4" h="25">
                      <a:moveTo>
                        <a:pt x="2" y="0"/>
                      </a:moveTo>
                      <a:cubicBezTo>
                        <a:pt x="0" y="9"/>
                        <a:pt x="1" y="19"/>
                        <a:pt x="2" y="25"/>
                      </a:cubicBezTo>
                      <a:lnTo>
                        <a:pt x="4" y="25"/>
                      </a:lnTo>
                      <a:cubicBezTo>
                        <a:pt x="1" y="24"/>
                        <a:pt x="2" y="2"/>
                        <a:pt x="4" y="0"/>
                      </a:cubicBezTo>
                      <a:lnTo>
                        <a:pt x="2"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2" name="Freeform 31"/>
                <p:cNvSpPr>
                  <a:spLocks/>
                </p:cNvSpPr>
                <p:nvPr/>
              </p:nvSpPr>
              <p:spPr bwMode="auto">
                <a:xfrm>
                  <a:off x="2424" y="1742"/>
                  <a:ext cx="6" cy="49"/>
                </a:xfrm>
                <a:custGeom>
                  <a:avLst/>
                  <a:gdLst>
                    <a:gd name="T0" fmla="*/ 2147483647 w 3"/>
                    <a:gd name="T1" fmla="*/ 0 h 25"/>
                    <a:gd name="T2" fmla="*/ 2147483647 w 3"/>
                    <a:gd name="T3" fmla="*/ 2147483647 h 25"/>
                    <a:gd name="T4" fmla="*/ 2147483647 w 3"/>
                    <a:gd name="T5" fmla="*/ 2147483647 h 25"/>
                    <a:gd name="T6" fmla="*/ 2147483647 w 3"/>
                    <a:gd name="T7" fmla="*/ 0 h 25"/>
                    <a:gd name="T8" fmla="*/ 0 60000 65536"/>
                    <a:gd name="T9" fmla="*/ 0 60000 65536"/>
                    <a:gd name="T10" fmla="*/ 0 60000 65536"/>
                    <a:gd name="T11" fmla="*/ 0 60000 65536"/>
                    <a:gd name="T12" fmla="*/ 0 w 3"/>
                    <a:gd name="T13" fmla="*/ 0 h 25"/>
                    <a:gd name="T14" fmla="*/ 3 w 3"/>
                    <a:gd name="T15" fmla="*/ 25 h 25"/>
                  </a:gdLst>
                  <a:ahLst/>
                  <a:cxnLst>
                    <a:cxn ang="T8">
                      <a:pos x="T0" y="T1"/>
                    </a:cxn>
                    <a:cxn ang="T9">
                      <a:pos x="T2" y="T3"/>
                    </a:cxn>
                    <a:cxn ang="T10">
                      <a:pos x="T4" y="T5"/>
                    </a:cxn>
                    <a:cxn ang="T11">
                      <a:pos x="T6" y="T7"/>
                    </a:cxn>
                  </a:cxnLst>
                  <a:rect l="T12" t="T13" r="T14" b="T15"/>
                  <a:pathLst>
                    <a:path w="3" h="25">
                      <a:moveTo>
                        <a:pt x="3" y="0"/>
                      </a:moveTo>
                      <a:cubicBezTo>
                        <a:pt x="0" y="9"/>
                        <a:pt x="1" y="19"/>
                        <a:pt x="3" y="25"/>
                      </a:cubicBezTo>
                      <a:lnTo>
                        <a:pt x="3" y="24"/>
                      </a:lnTo>
                      <a:cubicBezTo>
                        <a:pt x="0" y="24"/>
                        <a:pt x="1" y="2"/>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3" name="Freeform 32"/>
                <p:cNvSpPr>
                  <a:spLocks/>
                </p:cNvSpPr>
                <p:nvPr/>
              </p:nvSpPr>
              <p:spPr bwMode="auto">
                <a:xfrm>
                  <a:off x="1919"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4" name="Freeform 33"/>
                <p:cNvSpPr>
                  <a:spLocks noEditPoints="1"/>
                </p:cNvSpPr>
                <p:nvPr/>
              </p:nvSpPr>
              <p:spPr bwMode="auto">
                <a:xfrm>
                  <a:off x="1921" y="1746"/>
                  <a:ext cx="11"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5" name="Freeform 34"/>
                <p:cNvSpPr>
                  <a:spLocks noEditPoints="1"/>
                </p:cNvSpPr>
                <p:nvPr/>
              </p:nvSpPr>
              <p:spPr bwMode="auto">
                <a:xfrm>
                  <a:off x="1925" y="1744"/>
                  <a:ext cx="9"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3" y="0"/>
                      </a:moveTo>
                      <a:lnTo>
                        <a:pt x="3" y="4"/>
                      </a:lnTo>
                      <a:lnTo>
                        <a:pt x="5" y="4"/>
                      </a:lnTo>
                      <a:lnTo>
                        <a:pt x="3" y="5"/>
                      </a:lnTo>
                      <a:lnTo>
                        <a:pt x="3" y="9"/>
                      </a:lnTo>
                      <a:lnTo>
                        <a:pt x="2" y="5"/>
                      </a:lnTo>
                      <a:lnTo>
                        <a:pt x="0" y="4"/>
                      </a:lnTo>
                      <a:lnTo>
                        <a:pt x="2" y="4"/>
                      </a:lnTo>
                      <a:lnTo>
                        <a:pt x="3"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6" name="Freeform 35"/>
                <p:cNvSpPr>
                  <a:spLocks/>
                </p:cNvSpPr>
                <p:nvPr/>
              </p:nvSpPr>
              <p:spPr bwMode="auto">
                <a:xfrm>
                  <a:off x="1958"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97" name="Freeform 36"/>
                <p:cNvSpPr>
                  <a:spLocks/>
                </p:cNvSpPr>
                <p:nvPr/>
              </p:nvSpPr>
              <p:spPr bwMode="auto">
                <a:xfrm>
                  <a:off x="1960" y="1742"/>
                  <a:ext cx="2" cy="47"/>
                </a:xfrm>
                <a:custGeom>
                  <a:avLst/>
                  <a:gdLst>
                    <a:gd name="T0" fmla="*/ 0 w 1"/>
                    <a:gd name="T1" fmla="*/ 0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2147483647 h 24"/>
                    <a:gd name="T12" fmla="*/ 0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0"/>
                      </a:moveTo>
                      <a:cubicBezTo>
                        <a:pt x="1" y="0"/>
                        <a:pt x="1" y="1"/>
                        <a:pt x="1" y="3"/>
                      </a:cubicBezTo>
                      <a:lnTo>
                        <a:pt x="0" y="4"/>
                      </a:lnTo>
                      <a:cubicBezTo>
                        <a:pt x="0" y="10"/>
                        <a:pt x="0" y="16"/>
                        <a:pt x="0" y="22"/>
                      </a:cubicBezTo>
                      <a:lnTo>
                        <a:pt x="1" y="22"/>
                      </a:lnTo>
                      <a:cubicBezTo>
                        <a:pt x="1" y="24"/>
                        <a:pt x="1" y="24"/>
                        <a:pt x="0" y="24"/>
                      </a:cubicBezTo>
                      <a:cubicBezTo>
                        <a:pt x="0" y="24"/>
                        <a:pt x="0" y="19"/>
                        <a:pt x="0" y="13"/>
                      </a:cubicBezTo>
                      <a:cubicBezTo>
                        <a:pt x="0" y="6"/>
                        <a:pt x="0" y="1"/>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98" name="Freeform 37"/>
                <p:cNvSpPr>
                  <a:spLocks noEditPoints="1"/>
                </p:cNvSpPr>
                <p:nvPr/>
              </p:nvSpPr>
              <p:spPr bwMode="auto">
                <a:xfrm>
                  <a:off x="1960" y="1742"/>
                  <a:ext cx="2" cy="47"/>
                </a:xfrm>
                <a:custGeom>
                  <a:avLst/>
                  <a:gdLst>
                    <a:gd name="T0" fmla="*/ 2147483647 w 1"/>
                    <a:gd name="T1" fmla="*/ 2147483647 h 24"/>
                    <a:gd name="T2" fmla="*/ 2147483647 w 1"/>
                    <a:gd name="T3" fmla="*/ 2147483647 h 24"/>
                    <a:gd name="T4" fmla="*/ 2147483647 w 1"/>
                    <a:gd name="T5" fmla="*/ 2147483647 h 24"/>
                    <a:gd name="T6" fmla="*/ 0 w 1"/>
                    <a:gd name="T7" fmla="*/ 2147483647 h 24"/>
                    <a:gd name="T8" fmla="*/ 0 w 1"/>
                    <a:gd name="T9" fmla="*/ 2147483647 h 24"/>
                    <a:gd name="T10" fmla="*/ 0 w 1"/>
                    <a:gd name="T11" fmla="*/ 0 h 24"/>
                    <a:gd name="T12" fmla="*/ 2147483647 w 1"/>
                    <a:gd name="T13" fmla="*/ 2147483647 h 24"/>
                    <a:gd name="T14" fmla="*/ 0 w 1"/>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2"/>
                      </a:moveTo>
                      <a:cubicBezTo>
                        <a:pt x="1" y="22"/>
                        <a:pt x="1" y="22"/>
                        <a:pt x="1" y="22"/>
                      </a:cubicBezTo>
                      <a:moveTo>
                        <a:pt x="1" y="22"/>
                      </a:moveTo>
                      <a:cubicBezTo>
                        <a:pt x="1" y="24"/>
                        <a:pt x="1" y="24"/>
                        <a:pt x="0" y="24"/>
                      </a:cubicBezTo>
                      <a:cubicBezTo>
                        <a:pt x="0" y="24"/>
                        <a:pt x="0" y="19"/>
                        <a:pt x="0" y="12"/>
                      </a:cubicBezTo>
                      <a:cubicBezTo>
                        <a:pt x="0" y="6"/>
                        <a:pt x="0" y="0"/>
                        <a:pt x="0" y="0"/>
                      </a:cubicBezTo>
                      <a:cubicBezTo>
                        <a:pt x="1" y="0"/>
                        <a:pt x="1" y="1"/>
                        <a:pt x="1" y="3"/>
                      </a:cubicBezTo>
                      <a:cubicBezTo>
                        <a:pt x="1" y="1"/>
                        <a:pt x="1" y="0"/>
                        <a:pt x="0"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99" name="Freeform 38"/>
                <p:cNvSpPr>
                  <a:spLocks/>
                </p:cNvSpPr>
                <p:nvPr/>
              </p:nvSpPr>
              <p:spPr bwMode="auto">
                <a:xfrm>
                  <a:off x="1960"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00" name="Freeform 39"/>
                <p:cNvSpPr>
                  <a:spLocks/>
                </p:cNvSpPr>
                <p:nvPr/>
              </p:nvSpPr>
              <p:spPr bwMode="auto">
                <a:xfrm>
                  <a:off x="1917"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1" name="Freeform 40"/>
                <p:cNvSpPr>
                  <a:spLocks/>
                </p:cNvSpPr>
                <p:nvPr/>
              </p:nvSpPr>
              <p:spPr bwMode="auto">
                <a:xfrm>
                  <a:off x="1919"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2" name="Freeform 41"/>
                <p:cNvSpPr>
                  <a:spLocks/>
                </p:cNvSpPr>
                <p:nvPr/>
              </p:nvSpPr>
              <p:spPr bwMode="auto">
                <a:xfrm>
                  <a:off x="1880" y="1816"/>
                  <a:ext cx="111"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1"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3" name="Freeform 42"/>
                <p:cNvSpPr>
                  <a:spLocks noEditPoints="1"/>
                </p:cNvSpPr>
                <p:nvPr/>
              </p:nvSpPr>
              <p:spPr bwMode="auto">
                <a:xfrm>
                  <a:off x="1887" y="1824"/>
                  <a:ext cx="32"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8" y="10"/>
                      </a:lnTo>
                      <a:lnTo>
                        <a:pt x="0" y="10"/>
                      </a:lnTo>
                      <a:lnTo>
                        <a:pt x="8"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4" name="Freeform 43"/>
                <p:cNvSpPr>
                  <a:spLocks noEditPoints="1"/>
                </p:cNvSpPr>
                <p:nvPr/>
              </p:nvSpPr>
              <p:spPr bwMode="auto">
                <a:xfrm>
                  <a:off x="1897" y="1820"/>
                  <a:ext cx="28"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5" name="Freeform 44"/>
                <p:cNvSpPr>
                  <a:spLocks/>
                </p:cNvSpPr>
                <p:nvPr/>
              </p:nvSpPr>
              <p:spPr bwMode="auto">
                <a:xfrm>
                  <a:off x="1983"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06" name="Freeform 45"/>
                <p:cNvSpPr>
                  <a:spLocks/>
                </p:cNvSpPr>
                <p:nvPr/>
              </p:nvSpPr>
              <p:spPr bwMode="auto">
                <a:xfrm>
                  <a:off x="1989"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3"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207" name="Freeform 46"/>
                <p:cNvSpPr>
                  <a:spLocks noEditPoints="1"/>
                </p:cNvSpPr>
                <p:nvPr/>
              </p:nvSpPr>
              <p:spPr bwMode="auto">
                <a:xfrm>
                  <a:off x="1989"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08" name="Freeform 47"/>
                <p:cNvSpPr>
                  <a:spLocks/>
                </p:cNvSpPr>
                <p:nvPr/>
              </p:nvSpPr>
              <p:spPr bwMode="auto">
                <a:xfrm>
                  <a:off x="1991"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09" name="Freeform 48"/>
                <p:cNvSpPr>
                  <a:spLocks/>
                </p:cNvSpPr>
                <p:nvPr/>
              </p:nvSpPr>
              <p:spPr bwMode="auto">
                <a:xfrm>
                  <a:off x="1878" y="1816"/>
                  <a:ext cx="9"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4"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0" name="Freeform 49"/>
                <p:cNvSpPr>
                  <a:spLocks/>
                </p:cNvSpPr>
                <p:nvPr/>
              </p:nvSpPr>
              <p:spPr bwMode="auto">
                <a:xfrm>
                  <a:off x="1880" y="1816"/>
                  <a:ext cx="7"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1" name="Freeform 50"/>
                <p:cNvSpPr>
                  <a:spLocks/>
                </p:cNvSpPr>
                <p:nvPr/>
              </p:nvSpPr>
              <p:spPr bwMode="auto">
                <a:xfrm>
                  <a:off x="1927" y="1789"/>
                  <a:ext cx="25"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3"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3"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212" name="Freeform 51"/>
                <p:cNvSpPr>
                  <a:spLocks/>
                </p:cNvSpPr>
                <p:nvPr/>
              </p:nvSpPr>
              <p:spPr bwMode="auto">
                <a:xfrm>
                  <a:off x="3773" y="1742"/>
                  <a:ext cx="41" cy="47"/>
                </a:xfrm>
                <a:custGeom>
                  <a:avLst/>
                  <a:gdLst>
                    <a:gd name="T0" fmla="*/ 0 w 21"/>
                    <a:gd name="T1" fmla="*/ 0 h 24"/>
                    <a:gd name="T2" fmla="*/ 2147483647 w 21"/>
                    <a:gd name="T3" fmla="*/ 0 h 24"/>
                    <a:gd name="T4" fmla="*/ 2147483647 w 21"/>
                    <a:gd name="T5" fmla="*/ 2147483647 h 24"/>
                    <a:gd name="T6" fmla="*/ 0 w 21"/>
                    <a:gd name="T7" fmla="*/ 2147483647 h 24"/>
                    <a:gd name="T8" fmla="*/ 0 w 21"/>
                    <a:gd name="T9" fmla="*/ 0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0"/>
                      </a:moveTo>
                      <a:lnTo>
                        <a:pt x="21" y="0"/>
                      </a:lnTo>
                      <a:lnTo>
                        <a:pt x="21" y="24"/>
                      </a:lnTo>
                      <a:lnTo>
                        <a:pt x="0" y="24"/>
                      </a:lnTo>
                      <a:cubicBezTo>
                        <a:pt x="0" y="17"/>
                        <a:pt x="0" y="9"/>
                        <a:pt x="0"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3" name="Freeform 52"/>
                <p:cNvSpPr>
                  <a:spLocks noEditPoints="1"/>
                </p:cNvSpPr>
                <p:nvPr/>
              </p:nvSpPr>
              <p:spPr bwMode="auto">
                <a:xfrm>
                  <a:off x="3775" y="1746"/>
                  <a:ext cx="12" cy="19"/>
                </a:xfrm>
                <a:custGeom>
                  <a:avLst/>
                  <a:gdLst>
                    <a:gd name="T0" fmla="*/ 2147483647 w 6"/>
                    <a:gd name="T1" fmla="*/ 0 h 10"/>
                    <a:gd name="T2" fmla="*/ 2147483647 w 6"/>
                    <a:gd name="T3" fmla="*/ 2147483647 h 10"/>
                    <a:gd name="T4" fmla="*/ 2147483647 w 6"/>
                    <a:gd name="T5" fmla="*/ 2147483647 h 10"/>
                    <a:gd name="T6" fmla="*/ 2147483647 w 6"/>
                    <a:gd name="T7" fmla="*/ 2147483647 h 10"/>
                    <a:gd name="T8" fmla="*/ 2147483647 w 6"/>
                    <a:gd name="T9" fmla="*/ 2147483647 h 10"/>
                    <a:gd name="T10" fmla="*/ 2147483647 w 6"/>
                    <a:gd name="T11" fmla="*/ 2147483647 h 10"/>
                    <a:gd name="T12" fmla="*/ 0 w 6"/>
                    <a:gd name="T13" fmla="*/ 2147483647 h 10"/>
                    <a:gd name="T14" fmla="*/ 2147483647 w 6"/>
                    <a:gd name="T15" fmla="*/ 2147483647 h 10"/>
                    <a:gd name="T16" fmla="*/ 2147483647 w 6"/>
                    <a:gd name="T17" fmla="*/ 0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0"/>
                      </a:moveTo>
                      <a:lnTo>
                        <a:pt x="3" y="5"/>
                      </a:lnTo>
                      <a:lnTo>
                        <a:pt x="6" y="5"/>
                      </a:lnTo>
                      <a:lnTo>
                        <a:pt x="3" y="6"/>
                      </a:lnTo>
                      <a:lnTo>
                        <a:pt x="3" y="10"/>
                      </a:lnTo>
                      <a:lnTo>
                        <a:pt x="3" y="6"/>
                      </a:lnTo>
                      <a:lnTo>
                        <a:pt x="0" y="5"/>
                      </a:lnTo>
                      <a:lnTo>
                        <a:pt x="3" y="5"/>
                      </a:lnTo>
                      <a:lnTo>
                        <a:pt x="3" y="0"/>
                      </a:lnTo>
                      <a:close/>
                      <a:moveTo>
                        <a:pt x="3" y="3"/>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4" name="Freeform 53"/>
                <p:cNvSpPr>
                  <a:spLocks noEditPoints="1"/>
                </p:cNvSpPr>
                <p:nvPr/>
              </p:nvSpPr>
              <p:spPr bwMode="auto">
                <a:xfrm>
                  <a:off x="3779" y="1744"/>
                  <a:ext cx="10" cy="17"/>
                </a:xfrm>
                <a:custGeom>
                  <a:avLst/>
                  <a:gdLst>
                    <a:gd name="T0" fmla="*/ 2147483647 w 5"/>
                    <a:gd name="T1" fmla="*/ 0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2147483647 h 9"/>
                    <a:gd name="T12" fmla="*/ 0 w 5"/>
                    <a:gd name="T13" fmla="*/ 2147483647 h 9"/>
                    <a:gd name="T14" fmla="*/ 2147483647 w 5"/>
                    <a:gd name="T15" fmla="*/ 2147483647 h 9"/>
                    <a:gd name="T16" fmla="*/ 2147483647 w 5"/>
                    <a:gd name="T17" fmla="*/ 0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0"/>
                      </a:moveTo>
                      <a:lnTo>
                        <a:pt x="3" y="4"/>
                      </a:lnTo>
                      <a:lnTo>
                        <a:pt x="5" y="4"/>
                      </a:lnTo>
                      <a:lnTo>
                        <a:pt x="3" y="5"/>
                      </a:lnTo>
                      <a:lnTo>
                        <a:pt x="2" y="9"/>
                      </a:lnTo>
                      <a:lnTo>
                        <a:pt x="2" y="5"/>
                      </a:lnTo>
                      <a:lnTo>
                        <a:pt x="0" y="4"/>
                      </a:lnTo>
                      <a:lnTo>
                        <a:pt x="2" y="4"/>
                      </a:lnTo>
                      <a:lnTo>
                        <a:pt x="2" y="0"/>
                      </a:lnTo>
                      <a:close/>
                      <a:moveTo>
                        <a:pt x="2" y="2"/>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5" name="Freeform 54"/>
                <p:cNvSpPr>
                  <a:spLocks/>
                </p:cNvSpPr>
                <p:nvPr/>
              </p:nvSpPr>
              <p:spPr bwMode="auto">
                <a:xfrm>
                  <a:off x="3810"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0"/>
                      </a:moveTo>
                      <a:cubicBezTo>
                        <a:pt x="0" y="9"/>
                        <a:pt x="1" y="19"/>
                        <a:pt x="2" y="24"/>
                      </a:cubicBezTo>
                      <a:cubicBezTo>
                        <a:pt x="1" y="23"/>
                        <a:pt x="1" y="2"/>
                        <a:pt x="2" y="0"/>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16" name="Freeform 55"/>
                <p:cNvSpPr>
                  <a:spLocks/>
                </p:cNvSpPr>
                <p:nvPr/>
              </p:nvSpPr>
              <p:spPr bwMode="auto">
                <a:xfrm>
                  <a:off x="3812" y="1742"/>
                  <a:ext cx="4" cy="47"/>
                </a:xfrm>
                <a:custGeom>
                  <a:avLst/>
                  <a:gdLst>
                    <a:gd name="T0" fmla="*/ 2147483647 w 2"/>
                    <a:gd name="T1" fmla="*/ 0 h 24"/>
                    <a:gd name="T2" fmla="*/ 2147483647 w 2"/>
                    <a:gd name="T3" fmla="*/ 2147483647 h 24"/>
                    <a:gd name="T4" fmla="*/ 2147483647 w 2"/>
                    <a:gd name="T5" fmla="*/ 2147483647 h 24"/>
                    <a:gd name="T6" fmla="*/ 2147483647 w 2"/>
                    <a:gd name="T7" fmla="*/ 2147483647 h 24"/>
                    <a:gd name="T8" fmla="*/ 2147483647 w 2"/>
                    <a:gd name="T9" fmla="*/ 2147483647 h 24"/>
                    <a:gd name="T10" fmla="*/ 2147483647 w 2"/>
                    <a:gd name="T11" fmla="*/ 2147483647 h 24"/>
                    <a:gd name="T12" fmla="*/ 0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1" y="0"/>
                      </a:moveTo>
                      <a:cubicBezTo>
                        <a:pt x="2" y="0"/>
                        <a:pt x="2" y="1"/>
                        <a:pt x="2" y="3"/>
                      </a:cubicBezTo>
                      <a:lnTo>
                        <a:pt x="1" y="4"/>
                      </a:lnTo>
                      <a:cubicBezTo>
                        <a:pt x="1" y="10"/>
                        <a:pt x="1" y="16"/>
                        <a:pt x="1" y="22"/>
                      </a:cubicBezTo>
                      <a:lnTo>
                        <a:pt x="2" y="22"/>
                      </a:lnTo>
                      <a:cubicBezTo>
                        <a:pt x="2" y="24"/>
                        <a:pt x="1" y="24"/>
                        <a:pt x="1" y="24"/>
                      </a:cubicBezTo>
                      <a:cubicBezTo>
                        <a:pt x="1" y="24"/>
                        <a:pt x="0" y="19"/>
                        <a:pt x="0" y="13"/>
                      </a:cubicBezTo>
                      <a:cubicBezTo>
                        <a:pt x="1" y="6"/>
                        <a:pt x="1" y="1"/>
                        <a:pt x="1"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217" name="Freeform 56"/>
                <p:cNvSpPr>
                  <a:spLocks noEditPoints="1"/>
                </p:cNvSpPr>
                <p:nvPr/>
              </p:nvSpPr>
              <p:spPr bwMode="auto">
                <a:xfrm>
                  <a:off x="3812" y="1742"/>
                  <a:ext cx="4" cy="47"/>
                </a:xfrm>
                <a:custGeom>
                  <a:avLst/>
                  <a:gdLst>
                    <a:gd name="T0" fmla="*/ 2147483647 w 2"/>
                    <a:gd name="T1" fmla="*/ 2147483647 h 24"/>
                    <a:gd name="T2" fmla="*/ 2147483647 w 2"/>
                    <a:gd name="T3" fmla="*/ 2147483647 h 24"/>
                    <a:gd name="T4" fmla="*/ 2147483647 w 2"/>
                    <a:gd name="T5" fmla="*/ 2147483647 h 24"/>
                    <a:gd name="T6" fmla="*/ 2147483647 w 2"/>
                    <a:gd name="T7" fmla="*/ 2147483647 h 24"/>
                    <a:gd name="T8" fmla="*/ 0 w 2"/>
                    <a:gd name="T9" fmla="*/ 2147483647 h 24"/>
                    <a:gd name="T10" fmla="*/ 2147483647 w 2"/>
                    <a:gd name="T11" fmla="*/ 0 h 24"/>
                    <a:gd name="T12" fmla="*/ 2147483647 w 2"/>
                    <a:gd name="T13" fmla="*/ 2147483647 h 24"/>
                    <a:gd name="T14" fmla="*/ 2147483647 w 2"/>
                    <a:gd name="T15" fmla="*/ 0 h 24"/>
                    <a:gd name="T16" fmla="*/ 0 60000 65536"/>
                    <a:gd name="T17" fmla="*/ 0 60000 65536"/>
                    <a:gd name="T18" fmla="*/ 0 60000 65536"/>
                    <a:gd name="T19" fmla="*/ 0 60000 65536"/>
                    <a:gd name="T20" fmla="*/ 0 60000 65536"/>
                    <a:gd name="T21" fmla="*/ 0 60000 65536"/>
                    <a:gd name="T22" fmla="*/ 0 60000 65536"/>
                    <a:gd name="T23" fmla="*/ 0 60000 65536"/>
                    <a:gd name="T24" fmla="*/ 0 w 2"/>
                    <a:gd name="T25" fmla="*/ 0 h 24"/>
                    <a:gd name="T26" fmla="*/ 2 w 2"/>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 h="24">
                      <a:moveTo>
                        <a:pt x="2" y="22"/>
                      </a:moveTo>
                      <a:cubicBezTo>
                        <a:pt x="2" y="22"/>
                        <a:pt x="2" y="22"/>
                        <a:pt x="2" y="22"/>
                      </a:cubicBezTo>
                      <a:moveTo>
                        <a:pt x="2" y="22"/>
                      </a:moveTo>
                      <a:cubicBezTo>
                        <a:pt x="2" y="24"/>
                        <a:pt x="1" y="24"/>
                        <a:pt x="1" y="24"/>
                      </a:cubicBezTo>
                      <a:cubicBezTo>
                        <a:pt x="1" y="24"/>
                        <a:pt x="0" y="19"/>
                        <a:pt x="0" y="12"/>
                      </a:cubicBezTo>
                      <a:cubicBezTo>
                        <a:pt x="0" y="6"/>
                        <a:pt x="1" y="0"/>
                        <a:pt x="1" y="0"/>
                      </a:cubicBezTo>
                      <a:cubicBezTo>
                        <a:pt x="1" y="0"/>
                        <a:pt x="2" y="1"/>
                        <a:pt x="2" y="3"/>
                      </a:cubicBezTo>
                      <a:cubicBezTo>
                        <a:pt x="2" y="1"/>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18" name="Freeform 57"/>
                <p:cNvSpPr>
                  <a:spLocks/>
                </p:cNvSpPr>
                <p:nvPr/>
              </p:nvSpPr>
              <p:spPr bwMode="auto">
                <a:xfrm>
                  <a:off x="3814" y="1748"/>
                  <a:ext cx="2" cy="37"/>
                </a:xfrm>
                <a:custGeom>
                  <a:avLst/>
                  <a:gdLst>
                    <a:gd name="T0" fmla="*/ 2147483647 w 1"/>
                    <a:gd name="T1" fmla="*/ 2147483647 h 19"/>
                    <a:gd name="T2" fmla="*/ 2147483647 w 1"/>
                    <a:gd name="T3" fmla="*/ 2147483647 h 19"/>
                    <a:gd name="T4" fmla="*/ 0 w 1"/>
                    <a:gd name="T5" fmla="*/ 2147483647 h 19"/>
                    <a:gd name="T6" fmla="*/ 2147483647 w 1"/>
                    <a:gd name="T7" fmla="*/ 0 h 19"/>
                    <a:gd name="T8" fmla="*/ 2147483647 w 1"/>
                    <a:gd name="T9" fmla="*/ 0 h 19"/>
                    <a:gd name="T10" fmla="*/ 0 60000 65536"/>
                    <a:gd name="T11" fmla="*/ 0 60000 65536"/>
                    <a:gd name="T12" fmla="*/ 0 60000 65536"/>
                    <a:gd name="T13" fmla="*/ 0 60000 65536"/>
                    <a:gd name="T14" fmla="*/ 0 60000 65536"/>
                    <a:gd name="T15" fmla="*/ 0 w 1"/>
                    <a:gd name="T16" fmla="*/ 0 h 19"/>
                    <a:gd name="T17" fmla="*/ 1 w 1"/>
                    <a:gd name="T18" fmla="*/ 19 h 19"/>
                  </a:gdLst>
                  <a:ahLst/>
                  <a:cxnLst>
                    <a:cxn ang="T10">
                      <a:pos x="T0" y="T1"/>
                    </a:cxn>
                    <a:cxn ang="T11">
                      <a:pos x="T2" y="T3"/>
                    </a:cxn>
                    <a:cxn ang="T12">
                      <a:pos x="T4" y="T5"/>
                    </a:cxn>
                    <a:cxn ang="T13">
                      <a:pos x="T6" y="T7"/>
                    </a:cxn>
                    <a:cxn ang="T14">
                      <a:pos x="T8" y="T9"/>
                    </a:cxn>
                  </a:cxnLst>
                  <a:rect l="T15" t="T16" r="T17" b="T18"/>
                  <a:pathLst>
                    <a:path w="1" h="19">
                      <a:moveTo>
                        <a:pt x="1" y="19"/>
                      </a:moveTo>
                      <a:cubicBezTo>
                        <a:pt x="1" y="19"/>
                        <a:pt x="1" y="19"/>
                        <a:pt x="1" y="19"/>
                      </a:cubicBezTo>
                      <a:cubicBezTo>
                        <a:pt x="0" y="19"/>
                        <a:pt x="0" y="15"/>
                        <a:pt x="0" y="10"/>
                      </a:cubicBezTo>
                      <a:cubicBezTo>
                        <a:pt x="0" y="4"/>
                        <a:pt x="0" y="0"/>
                        <a:pt x="1" y="0"/>
                      </a:cubicBezTo>
                      <a:cubicBezTo>
                        <a:pt x="1" y="0"/>
                        <a:pt x="1" y="0"/>
                        <a:pt x="1"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19" name="Freeform 58"/>
                <p:cNvSpPr>
                  <a:spLocks/>
                </p:cNvSpPr>
                <p:nvPr/>
              </p:nvSpPr>
              <p:spPr bwMode="auto">
                <a:xfrm>
                  <a:off x="3771" y="1742"/>
                  <a:ext cx="4" cy="47"/>
                </a:xfrm>
                <a:custGeom>
                  <a:avLst/>
                  <a:gdLst>
                    <a:gd name="T0" fmla="*/ 2147483647 w 2"/>
                    <a:gd name="T1" fmla="*/ 0 h 24"/>
                    <a:gd name="T2" fmla="*/ 2147483647 w 2"/>
                    <a:gd name="T3" fmla="*/ 2147483647 h 24"/>
                    <a:gd name="T4" fmla="*/ 2147483647 w 2"/>
                    <a:gd name="T5" fmla="*/ 2147483647 h 24"/>
                    <a:gd name="T6" fmla="*/ 2147483647 w 2"/>
                    <a:gd name="T7" fmla="*/ 0 h 24"/>
                    <a:gd name="T8" fmla="*/ 2147483647 w 2"/>
                    <a:gd name="T9" fmla="*/ 0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0"/>
                      </a:moveTo>
                      <a:cubicBezTo>
                        <a:pt x="0" y="9"/>
                        <a:pt x="0" y="19"/>
                        <a:pt x="1" y="24"/>
                      </a:cubicBezTo>
                      <a:lnTo>
                        <a:pt x="2" y="24"/>
                      </a:lnTo>
                      <a:cubicBezTo>
                        <a:pt x="1" y="23"/>
                        <a:pt x="1" y="2"/>
                        <a:pt x="2" y="0"/>
                      </a:cubicBezTo>
                      <a:lnTo>
                        <a:pt x="1"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0" name="Freeform 59"/>
                <p:cNvSpPr>
                  <a:spLocks/>
                </p:cNvSpPr>
                <p:nvPr/>
              </p:nvSpPr>
              <p:spPr bwMode="auto">
                <a:xfrm>
                  <a:off x="3773" y="1742"/>
                  <a:ext cx="2" cy="47"/>
                </a:xfrm>
                <a:custGeom>
                  <a:avLst/>
                  <a:gdLst>
                    <a:gd name="T0" fmla="*/ 2147483647 w 1"/>
                    <a:gd name="T1" fmla="*/ 0 h 24"/>
                    <a:gd name="T2" fmla="*/ 2147483647 w 1"/>
                    <a:gd name="T3" fmla="*/ 2147483647 h 24"/>
                    <a:gd name="T4" fmla="*/ 2147483647 w 1"/>
                    <a:gd name="T5" fmla="*/ 2147483647 h 24"/>
                    <a:gd name="T6" fmla="*/ 2147483647 w 1"/>
                    <a:gd name="T7" fmla="*/ 0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0"/>
                      </a:moveTo>
                      <a:cubicBezTo>
                        <a:pt x="0" y="9"/>
                        <a:pt x="0" y="19"/>
                        <a:pt x="1" y="24"/>
                      </a:cubicBezTo>
                      <a:cubicBezTo>
                        <a:pt x="0" y="23"/>
                        <a:pt x="0" y="2"/>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1" name="Freeform 60"/>
                <p:cNvSpPr>
                  <a:spLocks/>
                </p:cNvSpPr>
                <p:nvPr/>
              </p:nvSpPr>
              <p:spPr bwMode="auto">
                <a:xfrm>
                  <a:off x="3734" y="1816"/>
                  <a:ext cx="112" cy="88"/>
                </a:xfrm>
                <a:custGeom>
                  <a:avLst/>
                  <a:gdLst>
                    <a:gd name="T0" fmla="*/ 2147483647 w 57"/>
                    <a:gd name="T1" fmla="*/ 0 h 45"/>
                    <a:gd name="T2" fmla="*/ 2147483647 w 57"/>
                    <a:gd name="T3" fmla="*/ 0 h 45"/>
                    <a:gd name="T4" fmla="*/ 2147483647 w 57"/>
                    <a:gd name="T5" fmla="*/ 2147483647 h 45"/>
                    <a:gd name="T6" fmla="*/ 2147483647 w 57"/>
                    <a:gd name="T7" fmla="*/ 2147483647 h 45"/>
                    <a:gd name="T8" fmla="*/ 2147483647 w 57"/>
                    <a:gd name="T9" fmla="*/ 0 h 45"/>
                    <a:gd name="T10" fmla="*/ 0 60000 65536"/>
                    <a:gd name="T11" fmla="*/ 0 60000 65536"/>
                    <a:gd name="T12" fmla="*/ 0 60000 65536"/>
                    <a:gd name="T13" fmla="*/ 0 60000 65536"/>
                    <a:gd name="T14" fmla="*/ 0 60000 65536"/>
                    <a:gd name="T15" fmla="*/ 0 w 57"/>
                    <a:gd name="T16" fmla="*/ 0 h 45"/>
                    <a:gd name="T17" fmla="*/ 57 w 57"/>
                    <a:gd name="T18" fmla="*/ 45 h 45"/>
                  </a:gdLst>
                  <a:ahLst/>
                  <a:cxnLst>
                    <a:cxn ang="T10">
                      <a:pos x="T0" y="T1"/>
                    </a:cxn>
                    <a:cxn ang="T11">
                      <a:pos x="T2" y="T3"/>
                    </a:cxn>
                    <a:cxn ang="T12">
                      <a:pos x="T4" y="T5"/>
                    </a:cxn>
                    <a:cxn ang="T13">
                      <a:pos x="T6" y="T7"/>
                    </a:cxn>
                    <a:cxn ang="T14">
                      <a:pos x="T8" y="T9"/>
                    </a:cxn>
                  </a:cxnLst>
                  <a:rect l="T15" t="T16" r="T17" b="T18"/>
                  <a:pathLst>
                    <a:path w="57" h="45">
                      <a:moveTo>
                        <a:pt x="2" y="0"/>
                      </a:moveTo>
                      <a:lnTo>
                        <a:pt x="57" y="0"/>
                      </a:lnTo>
                      <a:lnTo>
                        <a:pt x="57" y="45"/>
                      </a:lnTo>
                      <a:lnTo>
                        <a:pt x="2" y="45"/>
                      </a:lnTo>
                      <a:cubicBezTo>
                        <a:pt x="0" y="31"/>
                        <a:pt x="0" y="16"/>
                        <a:pt x="2" y="0"/>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2" name="Freeform 61"/>
                <p:cNvSpPr>
                  <a:spLocks noEditPoints="1"/>
                </p:cNvSpPr>
                <p:nvPr/>
              </p:nvSpPr>
              <p:spPr bwMode="auto">
                <a:xfrm>
                  <a:off x="3742" y="1824"/>
                  <a:ext cx="31" cy="37"/>
                </a:xfrm>
                <a:custGeom>
                  <a:avLst/>
                  <a:gdLst>
                    <a:gd name="T0" fmla="*/ 2147483647 w 16"/>
                    <a:gd name="T1" fmla="*/ 0 h 19"/>
                    <a:gd name="T2" fmla="*/ 2147483647 w 16"/>
                    <a:gd name="T3" fmla="*/ 2147483647 h 19"/>
                    <a:gd name="T4" fmla="*/ 2147483647 w 16"/>
                    <a:gd name="T5" fmla="*/ 2147483647 h 19"/>
                    <a:gd name="T6" fmla="*/ 2147483647 w 16"/>
                    <a:gd name="T7" fmla="*/ 2147483647 h 19"/>
                    <a:gd name="T8" fmla="*/ 2147483647 w 16"/>
                    <a:gd name="T9" fmla="*/ 2147483647 h 19"/>
                    <a:gd name="T10" fmla="*/ 2147483647 w 16"/>
                    <a:gd name="T11" fmla="*/ 2147483647 h 19"/>
                    <a:gd name="T12" fmla="*/ 0 w 16"/>
                    <a:gd name="T13" fmla="*/ 2147483647 h 19"/>
                    <a:gd name="T14" fmla="*/ 2147483647 w 16"/>
                    <a:gd name="T15" fmla="*/ 2147483647 h 19"/>
                    <a:gd name="T16" fmla="*/ 2147483647 w 16"/>
                    <a:gd name="T17" fmla="*/ 0 h 19"/>
                    <a:gd name="T18" fmla="*/ 2147483647 w 16"/>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19"/>
                    <a:gd name="T32" fmla="*/ 16 w 16"/>
                    <a:gd name="T33" fmla="*/ 19 h 1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19">
                      <a:moveTo>
                        <a:pt x="8" y="0"/>
                      </a:moveTo>
                      <a:lnTo>
                        <a:pt x="8" y="9"/>
                      </a:lnTo>
                      <a:lnTo>
                        <a:pt x="16" y="10"/>
                      </a:lnTo>
                      <a:lnTo>
                        <a:pt x="8" y="10"/>
                      </a:lnTo>
                      <a:lnTo>
                        <a:pt x="8" y="19"/>
                      </a:lnTo>
                      <a:lnTo>
                        <a:pt x="7" y="10"/>
                      </a:lnTo>
                      <a:lnTo>
                        <a:pt x="0" y="10"/>
                      </a:lnTo>
                      <a:lnTo>
                        <a:pt x="7" y="9"/>
                      </a:lnTo>
                      <a:lnTo>
                        <a:pt x="8" y="0"/>
                      </a:lnTo>
                      <a:close/>
                      <a:moveTo>
                        <a:pt x="8" y="5"/>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3" name="Freeform 62"/>
                <p:cNvSpPr>
                  <a:spLocks noEditPoints="1"/>
                </p:cNvSpPr>
                <p:nvPr/>
              </p:nvSpPr>
              <p:spPr bwMode="auto">
                <a:xfrm>
                  <a:off x="3752" y="1820"/>
                  <a:ext cx="27" cy="31"/>
                </a:xfrm>
                <a:custGeom>
                  <a:avLst/>
                  <a:gdLst>
                    <a:gd name="T0" fmla="*/ 2147483647 w 14"/>
                    <a:gd name="T1" fmla="*/ 0 h 16"/>
                    <a:gd name="T2" fmla="*/ 2147483647 w 14"/>
                    <a:gd name="T3" fmla="*/ 2147483647 h 16"/>
                    <a:gd name="T4" fmla="*/ 2147483647 w 14"/>
                    <a:gd name="T5" fmla="*/ 2147483647 h 16"/>
                    <a:gd name="T6" fmla="*/ 2147483647 w 14"/>
                    <a:gd name="T7" fmla="*/ 2147483647 h 16"/>
                    <a:gd name="T8" fmla="*/ 2147483647 w 14"/>
                    <a:gd name="T9" fmla="*/ 2147483647 h 16"/>
                    <a:gd name="T10" fmla="*/ 2147483647 w 14"/>
                    <a:gd name="T11" fmla="*/ 2147483647 h 16"/>
                    <a:gd name="T12" fmla="*/ 0 w 14"/>
                    <a:gd name="T13" fmla="*/ 2147483647 h 16"/>
                    <a:gd name="T14" fmla="*/ 2147483647 w 14"/>
                    <a:gd name="T15" fmla="*/ 2147483647 h 16"/>
                    <a:gd name="T16" fmla="*/ 2147483647 w 14"/>
                    <a:gd name="T17" fmla="*/ 0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7" y="0"/>
                      </a:moveTo>
                      <a:lnTo>
                        <a:pt x="7" y="8"/>
                      </a:lnTo>
                      <a:lnTo>
                        <a:pt x="14" y="8"/>
                      </a:lnTo>
                      <a:lnTo>
                        <a:pt x="7" y="9"/>
                      </a:lnTo>
                      <a:lnTo>
                        <a:pt x="7" y="16"/>
                      </a:lnTo>
                      <a:lnTo>
                        <a:pt x="6" y="9"/>
                      </a:lnTo>
                      <a:lnTo>
                        <a:pt x="0" y="8"/>
                      </a:lnTo>
                      <a:lnTo>
                        <a:pt x="6" y="8"/>
                      </a:lnTo>
                      <a:lnTo>
                        <a:pt x="7" y="0"/>
                      </a:lnTo>
                      <a:close/>
                      <a:moveTo>
                        <a:pt x="6" y="4"/>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4" name="Freeform 63"/>
                <p:cNvSpPr>
                  <a:spLocks/>
                </p:cNvSpPr>
                <p:nvPr/>
              </p:nvSpPr>
              <p:spPr bwMode="auto">
                <a:xfrm>
                  <a:off x="3838" y="1816"/>
                  <a:ext cx="10" cy="88"/>
                </a:xfrm>
                <a:custGeom>
                  <a:avLst/>
                  <a:gdLst>
                    <a:gd name="T0" fmla="*/ 2147483647 w 5"/>
                    <a:gd name="T1" fmla="*/ 0 h 45"/>
                    <a:gd name="T2" fmla="*/ 2147483647 w 5"/>
                    <a:gd name="T3" fmla="*/ 2147483647 h 45"/>
                    <a:gd name="T4" fmla="*/ 2147483647 w 5"/>
                    <a:gd name="T5" fmla="*/ 2147483647 h 45"/>
                    <a:gd name="T6" fmla="*/ 2147483647 w 5"/>
                    <a:gd name="T7" fmla="*/ 0 h 45"/>
                    <a:gd name="T8" fmla="*/ 2147483647 w 5"/>
                    <a:gd name="T9" fmla="*/ 0 h 45"/>
                    <a:gd name="T10" fmla="*/ 0 60000 65536"/>
                    <a:gd name="T11" fmla="*/ 0 60000 65536"/>
                    <a:gd name="T12" fmla="*/ 0 60000 65536"/>
                    <a:gd name="T13" fmla="*/ 0 60000 65536"/>
                    <a:gd name="T14" fmla="*/ 0 60000 65536"/>
                    <a:gd name="T15" fmla="*/ 0 w 5"/>
                    <a:gd name="T16" fmla="*/ 0 h 45"/>
                    <a:gd name="T17" fmla="*/ 5 w 5"/>
                    <a:gd name="T18" fmla="*/ 45 h 45"/>
                  </a:gdLst>
                  <a:ahLst/>
                  <a:cxnLst>
                    <a:cxn ang="T10">
                      <a:pos x="T0" y="T1"/>
                    </a:cxn>
                    <a:cxn ang="T11">
                      <a:pos x="T2" y="T3"/>
                    </a:cxn>
                    <a:cxn ang="T12">
                      <a:pos x="T4" y="T5"/>
                    </a:cxn>
                    <a:cxn ang="T13">
                      <a:pos x="T6" y="T7"/>
                    </a:cxn>
                    <a:cxn ang="T14">
                      <a:pos x="T8" y="T9"/>
                    </a:cxn>
                  </a:cxnLst>
                  <a:rect l="T15" t="T16" r="T17" b="T18"/>
                  <a:pathLst>
                    <a:path w="5" h="45">
                      <a:moveTo>
                        <a:pt x="3" y="0"/>
                      </a:moveTo>
                      <a:cubicBezTo>
                        <a:pt x="0" y="17"/>
                        <a:pt x="1" y="35"/>
                        <a:pt x="3" y="45"/>
                      </a:cubicBezTo>
                      <a:lnTo>
                        <a:pt x="5"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5" name="Freeform 64"/>
                <p:cNvSpPr>
                  <a:spLocks/>
                </p:cNvSpPr>
                <p:nvPr/>
              </p:nvSpPr>
              <p:spPr bwMode="auto">
                <a:xfrm>
                  <a:off x="3844" y="1816"/>
                  <a:ext cx="6" cy="88"/>
                </a:xfrm>
                <a:custGeom>
                  <a:avLst/>
                  <a:gdLst>
                    <a:gd name="T0" fmla="*/ 2147483647 w 3"/>
                    <a:gd name="T1" fmla="*/ 2147483647 h 45"/>
                    <a:gd name="T2" fmla="*/ 2147483647 w 3"/>
                    <a:gd name="T3" fmla="*/ 2147483647 h 45"/>
                    <a:gd name="T4" fmla="*/ 2147483647 w 3"/>
                    <a:gd name="T5" fmla="*/ 2147483647 h 45"/>
                    <a:gd name="T6" fmla="*/ 2147483647 w 3"/>
                    <a:gd name="T7" fmla="*/ 2147483647 h 45"/>
                    <a:gd name="T8" fmla="*/ 2147483647 w 3"/>
                    <a:gd name="T9" fmla="*/ 2147483647 h 45"/>
                    <a:gd name="T10" fmla="*/ 2147483647 w 3"/>
                    <a:gd name="T11" fmla="*/ 2147483647 h 45"/>
                    <a:gd name="T12" fmla="*/ 0 w 3"/>
                    <a:gd name="T13" fmla="*/ 2147483647 h 45"/>
                    <a:gd name="T14" fmla="*/ 2147483647 w 3"/>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5"/>
                    <a:gd name="T26" fmla="*/ 3 w 3"/>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5">
                      <a:moveTo>
                        <a:pt x="2" y="1"/>
                      </a:moveTo>
                      <a:cubicBezTo>
                        <a:pt x="3" y="0"/>
                        <a:pt x="3" y="2"/>
                        <a:pt x="3" y="5"/>
                      </a:cubicBezTo>
                      <a:lnTo>
                        <a:pt x="2" y="7"/>
                      </a:lnTo>
                      <a:cubicBezTo>
                        <a:pt x="1" y="19"/>
                        <a:pt x="1" y="29"/>
                        <a:pt x="2" y="41"/>
                      </a:cubicBezTo>
                      <a:lnTo>
                        <a:pt x="3" y="41"/>
                      </a:lnTo>
                      <a:cubicBezTo>
                        <a:pt x="3" y="44"/>
                        <a:pt x="2" y="44"/>
                        <a:pt x="2" y="45"/>
                      </a:cubicBezTo>
                      <a:cubicBezTo>
                        <a:pt x="1" y="45"/>
                        <a:pt x="0" y="36"/>
                        <a:pt x="0" y="23"/>
                      </a:cubicBezTo>
                      <a:cubicBezTo>
                        <a:pt x="0" y="11"/>
                        <a:pt x="1" y="1"/>
                        <a:pt x="2" y="1"/>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226" name="Freeform 65"/>
                <p:cNvSpPr>
                  <a:spLocks noEditPoints="1"/>
                </p:cNvSpPr>
                <p:nvPr/>
              </p:nvSpPr>
              <p:spPr bwMode="auto">
                <a:xfrm>
                  <a:off x="3844" y="1818"/>
                  <a:ext cx="6" cy="86"/>
                </a:xfrm>
                <a:custGeom>
                  <a:avLst/>
                  <a:gdLst>
                    <a:gd name="T0" fmla="*/ 2147483647 w 3"/>
                    <a:gd name="T1" fmla="*/ 2147483647 h 44"/>
                    <a:gd name="T2" fmla="*/ 2147483647 w 3"/>
                    <a:gd name="T3" fmla="*/ 2147483647 h 44"/>
                    <a:gd name="T4" fmla="*/ 2147483647 w 3"/>
                    <a:gd name="T5" fmla="*/ 2147483647 h 44"/>
                    <a:gd name="T6" fmla="*/ 2147483647 w 3"/>
                    <a:gd name="T7" fmla="*/ 2147483647 h 44"/>
                    <a:gd name="T8" fmla="*/ 0 w 3"/>
                    <a:gd name="T9" fmla="*/ 2147483647 h 44"/>
                    <a:gd name="T10" fmla="*/ 2147483647 w 3"/>
                    <a:gd name="T11" fmla="*/ 0 h 44"/>
                    <a:gd name="T12" fmla="*/ 2147483647 w 3"/>
                    <a:gd name="T13" fmla="*/ 2147483647 h 44"/>
                    <a:gd name="T14" fmla="*/ 2147483647 w 3"/>
                    <a:gd name="T15" fmla="*/ 0 h 44"/>
                    <a:gd name="T16" fmla="*/ 0 60000 65536"/>
                    <a:gd name="T17" fmla="*/ 0 60000 65536"/>
                    <a:gd name="T18" fmla="*/ 0 60000 65536"/>
                    <a:gd name="T19" fmla="*/ 0 60000 65536"/>
                    <a:gd name="T20" fmla="*/ 0 60000 65536"/>
                    <a:gd name="T21" fmla="*/ 0 60000 65536"/>
                    <a:gd name="T22" fmla="*/ 0 60000 65536"/>
                    <a:gd name="T23" fmla="*/ 0 60000 65536"/>
                    <a:gd name="T24" fmla="*/ 0 w 3"/>
                    <a:gd name="T25" fmla="*/ 0 h 44"/>
                    <a:gd name="T26" fmla="*/ 3 w 3"/>
                    <a:gd name="T27" fmla="*/ 44 h 4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 h="44">
                      <a:moveTo>
                        <a:pt x="3" y="40"/>
                      </a:moveTo>
                      <a:cubicBezTo>
                        <a:pt x="3" y="40"/>
                        <a:pt x="3" y="40"/>
                        <a:pt x="3" y="40"/>
                      </a:cubicBezTo>
                      <a:moveTo>
                        <a:pt x="3" y="40"/>
                      </a:moveTo>
                      <a:cubicBezTo>
                        <a:pt x="3" y="42"/>
                        <a:pt x="2" y="44"/>
                        <a:pt x="2" y="44"/>
                      </a:cubicBezTo>
                      <a:cubicBezTo>
                        <a:pt x="1" y="44"/>
                        <a:pt x="0" y="34"/>
                        <a:pt x="0" y="22"/>
                      </a:cubicBezTo>
                      <a:cubicBezTo>
                        <a:pt x="0" y="9"/>
                        <a:pt x="1" y="0"/>
                        <a:pt x="2" y="0"/>
                      </a:cubicBezTo>
                      <a:cubicBezTo>
                        <a:pt x="2" y="0"/>
                        <a:pt x="3" y="1"/>
                        <a:pt x="3" y="5"/>
                      </a:cubicBezTo>
                      <a:cubicBezTo>
                        <a:pt x="3" y="1"/>
                        <a:pt x="2" y="0"/>
                        <a:pt x="2" y="0"/>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27" name="Freeform 66"/>
                <p:cNvSpPr>
                  <a:spLocks/>
                </p:cNvSpPr>
                <p:nvPr/>
              </p:nvSpPr>
              <p:spPr bwMode="auto">
                <a:xfrm>
                  <a:off x="3846" y="1826"/>
                  <a:ext cx="4" cy="71"/>
                </a:xfrm>
                <a:custGeom>
                  <a:avLst/>
                  <a:gdLst>
                    <a:gd name="T0" fmla="*/ 2147483647 w 2"/>
                    <a:gd name="T1" fmla="*/ 2147483647 h 36"/>
                    <a:gd name="T2" fmla="*/ 2147483647 w 2"/>
                    <a:gd name="T3" fmla="*/ 2147483647 h 36"/>
                    <a:gd name="T4" fmla="*/ 0 w 2"/>
                    <a:gd name="T5" fmla="*/ 2147483647 h 36"/>
                    <a:gd name="T6" fmla="*/ 2147483647 w 2"/>
                    <a:gd name="T7" fmla="*/ 0 h 36"/>
                    <a:gd name="T8" fmla="*/ 2147483647 w 2"/>
                    <a:gd name="T9" fmla="*/ 2147483647 h 36"/>
                    <a:gd name="T10" fmla="*/ 0 60000 65536"/>
                    <a:gd name="T11" fmla="*/ 0 60000 65536"/>
                    <a:gd name="T12" fmla="*/ 0 60000 65536"/>
                    <a:gd name="T13" fmla="*/ 0 60000 65536"/>
                    <a:gd name="T14" fmla="*/ 0 60000 65536"/>
                    <a:gd name="T15" fmla="*/ 0 w 2"/>
                    <a:gd name="T16" fmla="*/ 0 h 36"/>
                    <a:gd name="T17" fmla="*/ 2 w 2"/>
                    <a:gd name="T18" fmla="*/ 36 h 36"/>
                  </a:gdLst>
                  <a:ahLst/>
                  <a:cxnLst>
                    <a:cxn ang="T10">
                      <a:pos x="T0" y="T1"/>
                    </a:cxn>
                    <a:cxn ang="T11">
                      <a:pos x="T2" y="T3"/>
                    </a:cxn>
                    <a:cxn ang="T12">
                      <a:pos x="T4" y="T5"/>
                    </a:cxn>
                    <a:cxn ang="T13">
                      <a:pos x="T6" y="T7"/>
                    </a:cxn>
                    <a:cxn ang="T14">
                      <a:pos x="T8" y="T9"/>
                    </a:cxn>
                  </a:cxnLst>
                  <a:rect l="T15" t="T16" r="T17" b="T18"/>
                  <a:pathLst>
                    <a:path w="2" h="36">
                      <a:moveTo>
                        <a:pt x="2" y="36"/>
                      </a:moveTo>
                      <a:cubicBezTo>
                        <a:pt x="2" y="36"/>
                        <a:pt x="2" y="36"/>
                        <a:pt x="2" y="36"/>
                      </a:cubicBezTo>
                      <a:cubicBezTo>
                        <a:pt x="1" y="36"/>
                        <a:pt x="0" y="28"/>
                        <a:pt x="0" y="18"/>
                      </a:cubicBezTo>
                      <a:cubicBezTo>
                        <a:pt x="0" y="8"/>
                        <a:pt x="1" y="0"/>
                        <a:pt x="2" y="0"/>
                      </a:cubicBezTo>
                      <a:cubicBezTo>
                        <a:pt x="2" y="0"/>
                        <a:pt x="2" y="1"/>
                        <a:pt x="2" y="1"/>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228" name="Freeform 67"/>
                <p:cNvSpPr>
                  <a:spLocks/>
                </p:cNvSpPr>
                <p:nvPr/>
              </p:nvSpPr>
              <p:spPr bwMode="auto">
                <a:xfrm>
                  <a:off x="3730" y="1816"/>
                  <a:ext cx="12" cy="88"/>
                </a:xfrm>
                <a:custGeom>
                  <a:avLst/>
                  <a:gdLst>
                    <a:gd name="T0" fmla="*/ 2147483647 w 6"/>
                    <a:gd name="T1" fmla="*/ 0 h 45"/>
                    <a:gd name="T2" fmla="*/ 2147483647 w 6"/>
                    <a:gd name="T3" fmla="*/ 2147483647 h 45"/>
                    <a:gd name="T4" fmla="*/ 2147483647 w 6"/>
                    <a:gd name="T5" fmla="*/ 2147483647 h 45"/>
                    <a:gd name="T6" fmla="*/ 2147483647 w 6"/>
                    <a:gd name="T7" fmla="*/ 0 h 45"/>
                    <a:gd name="T8" fmla="*/ 2147483647 w 6"/>
                    <a:gd name="T9" fmla="*/ 0 h 45"/>
                    <a:gd name="T10" fmla="*/ 0 60000 65536"/>
                    <a:gd name="T11" fmla="*/ 0 60000 65536"/>
                    <a:gd name="T12" fmla="*/ 0 60000 65536"/>
                    <a:gd name="T13" fmla="*/ 0 60000 65536"/>
                    <a:gd name="T14" fmla="*/ 0 60000 65536"/>
                    <a:gd name="T15" fmla="*/ 0 w 6"/>
                    <a:gd name="T16" fmla="*/ 0 h 45"/>
                    <a:gd name="T17" fmla="*/ 6 w 6"/>
                    <a:gd name="T18" fmla="*/ 45 h 45"/>
                  </a:gdLst>
                  <a:ahLst/>
                  <a:cxnLst>
                    <a:cxn ang="T10">
                      <a:pos x="T0" y="T1"/>
                    </a:cxn>
                    <a:cxn ang="T11">
                      <a:pos x="T2" y="T3"/>
                    </a:cxn>
                    <a:cxn ang="T12">
                      <a:pos x="T4" y="T5"/>
                    </a:cxn>
                    <a:cxn ang="T13">
                      <a:pos x="T6" y="T7"/>
                    </a:cxn>
                    <a:cxn ang="T14">
                      <a:pos x="T8" y="T9"/>
                    </a:cxn>
                  </a:cxnLst>
                  <a:rect l="T15" t="T16" r="T17" b="T18"/>
                  <a:pathLst>
                    <a:path w="6" h="45">
                      <a:moveTo>
                        <a:pt x="3" y="0"/>
                      </a:moveTo>
                      <a:cubicBezTo>
                        <a:pt x="0" y="17"/>
                        <a:pt x="1" y="35"/>
                        <a:pt x="4" y="45"/>
                      </a:cubicBezTo>
                      <a:lnTo>
                        <a:pt x="6" y="45"/>
                      </a:lnTo>
                      <a:cubicBezTo>
                        <a:pt x="2" y="43"/>
                        <a:pt x="2" y="3"/>
                        <a:pt x="5" y="0"/>
                      </a:cubicBezTo>
                      <a:lnTo>
                        <a:pt x="3" y="0"/>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29" name="Freeform 68"/>
                <p:cNvSpPr>
                  <a:spLocks/>
                </p:cNvSpPr>
                <p:nvPr/>
              </p:nvSpPr>
              <p:spPr bwMode="auto">
                <a:xfrm>
                  <a:off x="3734" y="1816"/>
                  <a:ext cx="8" cy="88"/>
                </a:xfrm>
                <a:custGeom>
                  <a:avLst/>
                  <a:gdLst>
                    <a:gd name="T0" fmla="*/ 2147483647 w 4"/>
                    <a:gd name="T1" fmla="*/ 0 h 45"/>
                    <a:gd name="T2" fmla="*/ 2147483647 w 4"/>
                    <a:gd name="T3" fmla="*/ 2147483647 h 45"/>
                    <a:gd name="T4" fmla="*/ 2147483647 w 4"/>
                    <a:gd name="T5" fmla="*/ 2147483647 h 45"/>
                    <a:gd name="T6" fmla="*/ 2147483647 w 4"/>
                    <a:gd name="T7" fmla="*/ 0 h 45"/>
                    <a:gd name="T8" fmla="*/ 2147483647 w 4"/>
                    <a:gd name="T9" fmla="*/ 0 h 45"/>
                    <a:gd name="T10" fmla="*/ 0 60000 65536"/>
                    <a:gd name="T11" fmla="*/ 0 60000 65536"/>
                    <a:gd name="T12" fmla="*/ 0 60000 65536"/>
                    <a:gd name="T13" fmla="*/ 0 60000 65536"/>
                    <a:gd name="T14" fmla="*/ 0 60000 65536"/>
                    <a:gd name="T15" fmla="*/ 0 w 4"/>
                    <a:gd name="T16" fmla="*/ 0 h 45"/>
                    <a:gd name="T17" fmla="*/ 4 w 4"/>
                    <a:gd name="T18" fmla="*/ 45 h 45"/>
                  </a:gdLst>
                  <a:ahLst/>
                  <a:cxnLst>
                    <a:cxn ang="T10">
                      <a:pos x="T0" y="T1"/>
                    </a:cxn>
                    <a:cxn ang="T11">
                      <a:pos x="T2" y="T3"/>
                    </a:cxn>
                    <a:cxn ang="T12">
                      <a:pos x="T4" y="T5"/>
                    </a:cxn>
                    <a:cxn ang="T13">
                      <a:pos x="T6" y="T7"/>
                    </a:cxn>
                    <a:cxn ang="T14">
                      <a:pos x="T8" y="T9"/>
                    </a:cxn>
                  </a:cxnLst>
                  <a:rect l="T15" t="T16" r="T17" b="T18"/>
                  <a:pathLst>
                    <a:path w="4" h="45">
                      <a:moveTo>
                        <a:pt x="3" y="0"/>
                      </a:moveTo>
                      <a:cubicBezTo>
                        <a:pt x="0" y="17"/>
                        <a:pt x="1" y="35"/>
                        <a:pt x="3" y="45"/>
                      </a:cubicBezTo>
                      <a:lnTo>
                        <a:pt x="4" y="45"/>
                      </a:lnTo>
                      <a:cubicBezTo>
                        <a:pt x="0" y="43"/>
                        <a:pt x="1" y="4"/>
                        <a:pt x="4" y="0"/>
                      </a:cubicBez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230" name="Freeform 69"/>
                <p:cNvSpPr>
                  <a:spLocks/>
                </p:cNvSpPr>
                <p:nvPr/>
              </p:nvSpPr>
              <p:spPr bwMode="auto">
                <a:xfrm>
                  <a:off x="3781" y="1789"/>
                  <a:ext cx="26" cy="29"/>
                </a:xfrm>
                <a:custGeom>
                  <a:avLst/>
                  <a:gdLst>
                    <a:gd name="T0" fmla="*/ 0 w 13"/>
                    <a:gd name="T1" fmla="*/ 0 h 15"/>
                    <a:gd name="T2" fmla="*/ 2147483647 w 13"/>
                    <a:gd name="T3" fmla="*/ 0 h 15"/>
                    <a:gd name="T4" fmla="*/ 2147483647 w 13"/>
                    <a:gd name="T5" fmla="*/ 0 h 15"/>
                    <a:gd name="T6" fmla="*/ 2147483647 w 13"/>
                    <a:gd name="T7" fmla="*/ 2147483647 h 15"/>
                    <a:gd name="T8" fmla="*/ 2147483647 w 13"/>
                    <a:gd name="T9" fmla="*/ 2147483647 h 15"/>
                    <a:gd name="T10" fmla="*/ 2147483647 w 13"/>
                    <a:gd name="T11" fmla="*/ 2147483647 h 15"/>
                    <a:gd name="T12" fmla="*/ 0 w 13"/>
                    <a:gd name="T13" fmla="*/ 2147483647 h 15"/>
                    <a:gd name="T14" fmla="*/ 0 w 13"/>
                    <a:gd name="T15" fmla="*/ 2147483647 h 15"/>
                    <a:gd name="T16" fmla="*/ 0 w 13"/>
                    <a:gd name="T17" fmla="*/ 0 h 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
                    <a:gd name="T28" fmla="*/ 0 h 15"/>
                    <a:gd name="T29" fmla="*/ 13 w 13"/>
                    <a:gd name="T30" fmla="*/ 15 h 1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 h="15">
                      <a:moveTo>
                        <a:pt x="0" y="0"/>
                      </a:moveTo>
                      <a:cubicBezTo>
                        <a:pt x="2" y="0"/>
                        <a:pt x="5" y="0"/>
                        <a:pt x="7" y="0"/>
                      </a:cubicBezTo>
                      <a:cubicBezTo>
                        <a:pt x="9" y="0"/>
                        <a:pt x="11" y="0"/>
                        <a:pt x="13" y="0"/>
                      </a:cubicBezTo>
                      <a:cubicBezTo>
                        <a:pt x="13" y="3"/>
                        <a:pt x="13" y="5"/>
                        <a:pt x="13" y="7"/>
                      </a:cubicBezTo>
                      <a:cubicBezTo>
                        <a:pt x="13" y="10"/>
                        <a:pt x="13" y="12"/>
                        <a:pt x="13" y="15"/>
                      </a:cubicBezTo>
                      <a:cubicBezTo>
                        <a:pt x="11" y="15"/>
                        <a:pt x="9" y="15"/>
                        <a:pt x="7" y="15"/>
                      </a:cubicBezTo>
                      <a:cubicBezTo>
                        <a:pt x="5" y="15"/>
                        <a:pt x="2" y="15"/>
                        <a:pt x="0" y="15"/>
                      </a:cubicBezTo>
                      <a:cubicBezTo>
                        <a:pt x="0" y="12"/>
                        <a:pt x="0" y="10"/>
                        <a:pt x="0" y="7"/>
                      </a:cubicBezTo>
                      <a:cubicBezTo>
                        <a:pt x="0" y="5"/>
                        <a:pt x="0" y="3"/>
                        <a:pt x="0" y="0"/>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5167" name="AutoShape 70"/>
              <p:cNvSpPr>
                <a:spLocks noChangeArrowheads="1"/>
              </p:cNvSpPr>
              <p:nvPr/>
            </p:nvSpPr>
            <p:spPr bwMode="auto">
              <a:xfrm>
                <a:off x="690" y="1008"/>
                <a:ext cx="3024" cy="1488"/>
              </a:xfrm>
              <a:prstGeom prst="roundRect">
                <a:avLst>
                  <a:gd name="adj" fmla="val 5981"/>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US" sz="2000">
                  <a:latin typeface=".VnTime" pitchFamily="34" charset="0"/>
                  <a:cs typeface="Arial" charset="0"/>
                </a:endParaRPr>
              </a:p>
            </p:txBody>
          </p:sp>
        </p:grpSp>
        <p:graphicFrame>
          <p:nvGraphicFramePr>
            <p:cNvPr id="5122" name="Object 2"/>
            <p:cNvGraphicFramePr>
              <a:graphicFrameLocks noChangeAspect="1"/>
            </p:cNvGraphicFramePr>
            <p:nvPr/>
          </p:nvGraphicFramePr>
          <p:xfrm>
            <a:off x="1734" y="-370"/>
            <a:ext cx="116" cy="1064"/>
          </p:xfrm>
          <a:graphic>
            <a:graphicData uri="http://schemas.openxmlformats.org/presentationml/2006/ole">
              <mc:AlternateContent xmlns:mc="http://schemas.openxmlformats.org/markup-compatibility/2006">
                <mc:Choice xmlns:v="urn:schemas-microsoft-com:vml" Requires="v">
                  <p:oleObj spid="_x0000_s5253" name="CorelDRAW" r:id="rId3" imgW="655320" imgH="5279136" progId="CorelDRAW.Graphic.11">
                    <p:embed/>
                  </p:oleObj>
                </mc:Choice>
                <mc:Fallback>
                  <p:oleObj name="CorelDRAW" r:id="rId3" imgW="655320" imgH="5279136" progId="CorelDRAW.Graphic.11">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4" y="-370"/>
                          <a:ext cx="116" cy="1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91" name="Text Box 72"/>
          <p:cNvSpPr txBox="1">
            <a:spLocks noChangeArrowheads="1"/>
          </p:cNvSpPr>
          <p:nvPr/>
        </p:nvSpPr>
        <p:spPr bwMode="auto">
          <a:xfrm>
            <a:off x="939800" y="1981200"/>
            <a:ext cx="7250113" cy="823913"/>
          </a:xfrm>
          <a:prstGeom prst="rect">
            <a:avLst/>
          </a:prstGeom>
          <a:noFill/>
          <a:ln>
            <a:noFill/>
          </a:ln>
          <a:extLst/>
        </p:spPr>
        <p:txBody>
          <a:bodyPr>
            <a:spAutoFit/>
          </a:bodyPr>
          <a:lstStyle/>
          <a:p>
            <a:pPr algn="ctr">
              <a:defRPr/>
            </a:pPr>
            <a:r>
              <a:rPr lang="en-US" sz="4800" b="1">
                <a:solidFill>
                  <a:srgbClr val="0000FF"/>
                </a:solidFill>
                <a:effectLst>
                  <a:outerShdw blurRad="38100" dist="38100" dir="2700000" algn="tl">
                    <a:srgbClr val="C0C0C0"/>
                  </a:outerShdw>
                </a:effectLst>
                <a:latin typeface="Times New Roman" pitchFamily="18" charset="0"/>
                <a:cs typeface="Times New Roman" pitchFamily="18" charset="0"/>
              </a:rPr>
              <a:t>BỘ CÂU HỎI SỐ 4</a:t>
            </a:r>
            <a:endParaRPr lang="en-US" sz="4800" b="1">
              <a:solidFill>
                <a:srgbClr val="0000FF"/>
              </a:solidFill>
              <a:latin typeface="Times New Roman" pitchFamily="18" charset="0"/>
              <a:cs typeface="Times New Roman" pitchFamily="18" charset="0"/>
            </a:endParaRPr>
          </a:p>
        </p:txBody>
      </p:sp>
      <p:grpSp>
        <p:nvGrpSpPr>
          <p:cNvPr id="5125" name="Group 73"/>
          <p:cNvGrpSpPr>
            <a:grpSpLocks/>
          </p:cNvGrpSpPr>
          <p:nvPr/>
        </p:nvGrpSpPr>
        <p:grpSpPr bwMode="auto">
          <a:xfrm>
            <a:off x="3611563" y="533400"/>
            <a:ext cx="4313237" cy="1173163"/>
            <a:chOff x="2012" y="634"/>
            <a:chExt cx="1048" cy="272"/>
          </a:xfrm>
        </p:grpSpPr>
        <p:grpSp>
          <p:nvGrpSpPr>
            <p:cNvPr id="5132" name="Group 74"/>
            <p:cNvGrpSpPr>
              <a:grpSpLocks/>
            </p:cNvGrpSpPr>
            <p:nvPr/>
          </p:nvGrpSpPr>
          <p:grpSpPr bwMode="auto">
            <a:xfrm>
              <a:off x="2012" y="634"/>
              <a:ext cx="1048" cy="272"/>
              <a:chOff x="2653" y="1519"/>
              <a:chExt cx="1048" cy="272"/>
            </a:xfrm>
          </p:grpSpPr>
          <p:sp>
            <p:nvSpPr>
              <p:cNvPr id="5134" name="Freeform 75"/>
              <p:cNvSpPr>
                <a:spLocks noEditPoints="1"/>
              </p:cNvSpPr>
              <p:nvPr/>
            </p:nvSpPr>
            <p:spPr bwMode="auto">
              <a:xfrm>
                <a:off x="2653" y="1519"/>
                <a:ext cx="1048" cy="201"/>
              </a:xfrm>
              <a:custGeom>
                <a:avLst/>
                <a:gdLst>
                  <a:gd name="T0" fmla="*/ 2147483647 w 535"/>
                  <a:gd name="T1" fmla="*/ 0 h 103"/>
                  <a:gd name="T2" fmla="*/ 2147483647 w 535"/>
                  <a:gd name="T3" fmla="*/ 0 h 103"/>
                  <a:gd name="T4" fmla="*/ 2147483647 w 535"/>
                  <a:gd name="T5" fmla="*/ 2147483647 h 103"/>
                  <a:gd name="T6" fmla="*/ 2147483647 w 535"/>
                  <a:gd name="T7" fmla="*/ 2147483647 h 103"/>
                  <a:gd name="T8" fmla="*/ 2147483647 w 535"/>
                  <a:gd name="T9" fmla="*/ 2147483647 h 103"/>
                  <a:gd name="T10" fmla="*/ 2147483647 w 535"/>
                  <a:gd name="T11" fmla="*/ 2147483647 h 103"/>
                  <a:gd name="T12" fmla="*/ 0 w 535"/>
                  <a:gd name="T13" fmla="*/ 2147483647 h 103"/>
                  <a:gd name="T14" fmla="*/ 0 w 535"/>
                  <a:gd name="T15" fmla="*/ 2147483647 h 103"/>
                  <a:gd name="T16" fmla="*/ 2147483647 w 535"/>
                  <a:gd name="T17" fmla="*/ 0 h 103"/>
                  <a:gd name="T18" fmla="*/ 2147483647 w 535"/>
                  <a:gd name="T19" fmla="*/ 2147483647 h 103"/>
                  <a:gd name="T20" fmla="*/ 2147483647 w 535"/>
                  <a:gd name="T21" fmla="*/ 2147483647 h 103"/>
                  <a:gd name="T22" fmla="*/ 2147483647 w 535"/>
                  <a:gd name="T23" fmla="*/ 2147483647 h 103"/>
                  <a:gd name="T24" fmla="*/ 2147483647 w 535"/>
                  <a:gd name="T25" fmla="*/ 2147483647 h 103"/>
                  <a:gd name="T26" fmla="*/ 2147483647 w 535"/>
                  <a:gd name="T27" fmla="*/ 2147483647 h 103"/>
                  <a:gd name="T28" fmla="*/ 2147483647 w 535"/>
                  <a:gd name="T29" fmla="*/ 2147483647 h 103"/>
                  <a:gd name="T30" fmla="*/ 2147483647 w 535"/>
                  <a:gd name="T31" fmla="*/ 2147483647 h 103"/>
                  <a:gd name="T32" fmla="*/ 2147483647 w 535"/>
                  <a:gd name="T33" fmla="*/ 2147483647 h 103"/>
                  <a:gd name="T34" fmla="*/ 2147483647 w 535"/>
                  <a:gd name="T35" fmla="*/ 2147483647 h 10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35"/>
                  <a:gd name="T55" fmla="*/ 0 h 103"/>
                  <a:gd name="T56" fmla="*/ 535 w 535"/>
                  <a:gd name="T57" fmla="*/ 103 h 10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35" h="103">
                    <a:moveTo>
                      <a:pt x="21" y="0"/>
                    </a:moveTo>
                    <a:lnTo>
                      <a:pt x="514" y="0"/>
                    </a:lnTo>
                    <a:cubicBezTo>
                      <a:pt x="526" y="0"/>
                      <a:pt x="535" y="4"/>
                      <a:pt x="535" y="9"/>
                    </a:cubicBezTo>
                    <a:lnTo>
                      <a:pt x="535" y="94"/>
                    </a:lnTo>
                    <a:cubicBezTo>
                      <a:pt x="535" y="99"/>
                      <a:pt x="526" y="103"/>
                      <a:pt x="514" y="103"/>
                    </a:cubicBezTo>
                    <a:lnTo>
                      <a:pt x="21" y="103"/>
                    </a:lnTo>
                    <a:cubicBezTo>
                      <a:pt x="9" y="103"/>
                      <a:pt x="0" y="99"/>
                      <a:pt x="0" y="94"/>
                    </a:cubicBezTo>
                    <a:lnTo>
                      <a:pt x="0" y="9"/>
                    </a:lnTo>
                    <a:cubicBezTo>
                      <a:pt x="0" y="4"/>
                      <a:pt x="9" y="0"/>
                      <a:pt x="21" y="0"/>
                    </a:cubicBezTo>
                    <a:close/>
                    <a:moveTo>
                      <a:pt x="24" y="4"/>
                    </a:moveTo>
                    <a:lnTo>
                      <a:pt x="511" y="4"/>
                    </a:lnTo>
                    <a:cubicBezTo>
                      <a:pt x="518" y="4"/>
                      <a:pt x="524" y="7"/>
                      <a:pt x="524" y="10"/>
                    </a:cubicBezTo>
                    <a:lnTo>
                      <a:pt x="524" y="94"/>
                    </a:lnTo>
                    <a:cubicBezTo>
                      <a:pt x="524" y="97"/>
                      <a:pt x="518" y="99"/>
                      <a:pt x="511" y="99"/>
                    </a:cubicBezTo>
                    <a:lnTo>
                      <a:pt x="24" y="99"/>
                    </a:lnTo>
                    <a:cubicBezTo>
                      <a:pt x="17" y="99"/>
                      <a:pt x="11" y="97"/>
                      <a:pt x="11" y="94"/>
                    </a:cubicBezTo>
                    <a:lnTo>
                      <a:pt x="11" y="10"/>
                    </a:lnTo>
                    <a:cubicBezTo>
                      <a:pt x="11" y="7"/>
                      <a:pt x="17" y="4"/>
                      <a:pt x="24" y="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35" name="Freeform 76"/>
              <p:cNvSpPr>
                <a:spLocks noEditPoints="1"/>
              </p:cNvSpPr>
              <p:nvPr/>
            </p:nvSpPr>
            <p:spPr bwMode="auto">
              <a:xfrm>
                <a:off x="2675" y="1526"/>
                <a:ext cx="1004" cy="186"/>
              </a:xfrm>
              <a:custGeom>
                <a:avLst/>
                <a:gdLst>
                  <a:gd name="T0" fmla="*/ 2147483647 w 513"/>
                  <a:gd name="T1" fmla="*/ 0 h 95"/>
                  <a:gd name="T2" fmla="*/ 2147483647 w 513"/>
                  <a:gd name="T3" fmla="*/ 0 h 95"/>
                  <a:gd name="T4" fmla="*/ 2147483647 w 513"/>
                  <a:gd name="T5" fmla="*/ 2147483647 h 95"/>
                  <a:gd name="T6" fmla="*/ 2147483647 w 513"/>
                  <a:gd name="T7" fmla="*/ 2147483647 h 95"/>
                  <a:gd name="T8" fmla="*/ 2147483647 w 513"/>
                  <a:gd name="T9" fmla="*/ 2147483647 h 95"/>
                  <a:gd name="T10" fmla="*/ 2147483647 w 513"/>
                  <a:gd name="T11" fmla="*/ 2147483647 h 95"/>
                  <a:gd name="T12" fmla="*/ 0 w 513"/>
                  <a:gd name="T13" fmla="*/ 2147483647 h 95"/>
                  <a:gd name="T14" fmla="*/ 0 w 513"/>
                  <a:gd name="T15" fmla="*/ 2147483647 h 95"/>
                  <a:gd name="T16" fmla="*/ 2147483647 w 513"/>
                  <a:gd name="T17" fmla="*/ 0 h 95"/>
                  <a:gd name="T18" fmla="*/ 2147483647 w 513"/>
                  <a:gd name="T19" fmla="*/ 0 h 95"/>
                  <a:gd name="T20" fmla="*/ 2147483647 w 513"/>
                  <a:gd name="T21" fmla="*/ 0 h 95"/>
                  <a:gd name="T22" fmla="*/ 2147483647 w 513"/>
                  <a:gd name="T23" fmla="*/ 2147483647 h 95"/>
                  <a:gd name="T24" fmla="*/ 2147483647 w 513"/>
                  <a:gd name="T25" fmla="*/ 2147483647 h 95"/>
                  <a:gd name="T26" fmla="*/ 2147483647 w 513"/>
                  <a:gd name="T27" fmla="*/ 2147483647 h 95"/>
                  <a:gd name="T28" fmla="*/ 2147483647 w 513"/>
                  <a:gd name="T29" fmla="*/ 2147483647 h 95"/>
                  <a:gd name="T30" fmla="*/ 0 w 513"/>
                  <a:gd name="T31" fmla="*/ 2147483647 h 95"/>
                  <a:gd name="T32" fmla="*/ 0 w 513"/>
                  <a:gd name="T33" fmla="*/ 2147483647 h 95"/>
                  <a:gd name="T34" fmla="*/ 2147483647 w 513"/>
                  <a:gd name="T35" fmla="*/ 0 h 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13"/>
                  <a:gd name="T55" fmla="*/ 0 h 95"/>
                  <a:gd name="T56" fmla="*/ 513 w 513"/>
                  <a:gd name="T57" fmla="*/ 95 h 95"/>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13" h="95">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moveTo>
                      <a:pt x="13" y="0"/>
                    </a:moveTo>
                    <a:lnTo>
                      <a:pt x="500" y="0"/>
                    </a:lnTo>
                    <a:cubicBezTo>
                      <a:pt x="507" y="0"/>
                      <a:pt x="513" y="3"/>
                      <a:pt x="513" y="6"/>
                    </a:cubicBezTo>
                    <a:lnTo>
                      <a:pt x="513" y="90"/>
                    </a:lnTo>
                    <a:cubicBezTo>
                      <a:pt x="513" y="93"/>
                      <a:pt x="507" y="95"/>
                      <a:pt x="500" y="95"/>
                    </a:cubicBezTo>
                    <a:lnTo>
                      <a:pt x="13" y="95"/>
                    </a:lnTo>
                    <a:cubicBezTo>
                      <a:pt x="6" y="95"/>
                      <a:pt x="0" y="93"/>
                      <a:pt x="0" y="90"/>
                    </a:cubicBezTo>
                    <a:lnTo>
                      <a:pt x="0" y="6"/>
                    </a:lnTo>
                    <a:cubicBezTo>
                      <a:pt x="0" y="3"/>
                      <a:pt x="6" y="0"/>
                      <a:pt x="13" y="0"/>
                    </a:cubicBezTo>
                    <a:close/>
                  </a:path>
                </a:pathLst>
              </a:custGeom>
              <a:solidFill>
                <a:srgbClr val="0089E1"/>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36" name="Freeform 77"/>
              <p:cNvSpPr>
                <a:spLocks noEditPoints="1"/>
              </p:cNvSpPr>
              <p:nvPr/>
            </p:nvSpPr>
            <p:spPr bwMode="auto">
              <a:xfrm>
                <a:off x="2659" y="1522"/>
                <a:ext cx="1036" cy="196"/>
              </a:xfrm>
              <a:custGeom>
                <a:avLst/>
                <a:gdLst>
                  <a:gd name="T0" fmla="*/ 2147483647 w 529"/>
                  <a:gd name="T1" fmla="*/ 0 h 100"/>
                  <a:gd name="T2" fmla="*/ 2147483647 w 529"/>
                  <a:gd name="T3" fmla="*/ 0 h 100"/>
                  <a:gd name="T4" fmla="*/ 2147483647 w 529"/>
                  <a:gd name="T5" fmla="*/ 2147483647 h 100"/>
                  <a:gd name="T6" fmla="*/ 2147483647 w 529"/>
                  <a:gd name="T7" fmla="*/ 2147483647 h 100"/>
                  <a:gd name="T8" fmla="*/ 2147483647 w 529"/>
                  <a:gd name="T9" fmla="*/ 2147483647 h 100"/>
                  <a:gd name="T10" fmla="*/ 2147483647 w 529"/>
                  <a:gd name="T11" fmla="*/ 2147483647 h 100"/>
                  <a:gd name="T12" fmla="*/ 0 w 529"/>
                  <a:gd name="T13" fmla="*/ 2147483647 h 100"/>
                  <a:gd name="T14" fmla="*/ 0 w 529"/>
                  <a:gd name="T15" fmla="*/ 2147483647 h 100"/>
                  <a:gd name="T16" fmla="*/ 2147483647 w 529"/>
                  <a:gd name="T17" fmla="*/ 0 h 100"/>
                  <a:gd name="T18" fmla="*/ 2147483647 w 529"/>
                  <a:gd name="T19" fmla="*/ 2147483647 h 100"/>
                  <a:gd name="T20" fmla="*/ 2147483647 w 529"/>
                  <a:gd name="T21" fmla="*/ 2147483647 h 100"/>
                  <a:gd name="T22" fmla="*/ 2147483647 w 529"/>
                  <a:gd name="T23" fmla="*/ 2147483647 h 100"/>
                  <a:gd name="T24" fmla="*/ 2147483647 w 529"/>
                  <a:gd name="T25" fmla="*/ 2147483647 h 100"/>
                  <a:gd name="T26" fmla="*/ 2147483647 w 529"/>
                  <a:gd name="T27" fmla="*/ 2147483647 h 100"/>
                  <a:gd name="T28" fmla="*/ 2147483647 w 529"/>
                  <a:gd name="T29" fmla="*/ 2147483647 h 100"/>
                  <a:gd name="T30" fmla="*/ 2147483647 w 529"/>
                  <a:gd name="T31" fmla="*/ 2147483647 h 100"/>
                  <a:gd name="T32" fmla="*/ 2147483647 w 529"/>
                  <a:gd name="T33" fmla="*/ 2147483647 h 100"/>
                  <a:gd name="T34" fmla="*/ 2147483647 w 529"/>
                  <a:gd name="T35" fmla="*/ 2147483647 h 1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9"/>
                  <a:gd name="T55" fmla="*/ 0 h 100"/>
                  <a:gd name="T56" fmla="*/ 529 w 529"/>
                  <a:gd name="T57" fmla="*/ 100 h 1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9" h="100">
                    <a:moveTo>
                      <a:pt x="19" y="0"/>
                    </a:moveTo>
                    <a:lnTo>
                      <a:pt x="511" y="0"/>
                    </a:lnTo>
                    <a:cubicBezTo>
                      <a:pt x="521" y="0"/>
                      <a:pt x="529" y="3"/>
                      <a:pt x="529" y="8"/>
                    </a:cubicBezTo>
                    <a:lnTo>
                      <a:pt x="529" y="92"/>
                    </a:lnTo>
                    <a:cubicBezTo>
                      <a:pt x="529" y="96"/>
                      <a:pt x="521" y="100"/>
                      <a:pt x="511" y="100"/>
                    </a:cubicBezTo>
                    <a:lnTo>
                      <a:pt x="19" y="100"/>
                    </a:lnTo>
                    <a:cubicBezTo>
                      <a:pt x="8" y="100"/>
                      <a:pt x="0" y="96"/>
                      <a:pt x="0" y="92"/>
                    </a:cubicBezTo>
                    <a:lnTo>
                      <a:pt x="0" y="8"/>
                    </a:lnTo>
                    <a:cubicBezTo>
                      <a:pt x="0" y="3"/>
                      <a:pt x="8" y="0"/>
                      <a:pt x="19" y="0"/>
                    </a:cubicBezTo>
                    <a:close/>
                    <a:moveTo>
                      <a:pt x="21" y="2"/>
                    </a:moveTo>
                    <a:lnTo>
                      <a:pt x="508" y="2"/>
                    </a:lnTo>
                    <a:cubicBezTo>
                      <a:pt x="515" y="2"/>
                      <a:pt x="521" y="5"/>
                      <a:pt x="521" y="8"/>
                    </a:cubicBezTo>
                    <a:lnTo>
                      <a:pt x="521" y="92"/>
                    </a:lnTo>
                    <a:cubicBezTo>
                      <a:pt x="521" y="95"/>
                      <a:pt x="515" y="97"/>
                      <a:pt x="508" y="97"/>
                    </a:cubicBezTo>
                    <a:lnTo>
                      <a:pt x="21" y="97"/>
                    </a:lnTo>
                    <a:cubicBezTo>
                      <a:pt x="14" y="97"/>
                      <a:pt x="8" y="95"/>
                      <a:pt x="8" y="92"/>
                    </a:cubicBezTo>
                    <a:lnTo>
                      <a:pt x="8" y="8"/>
                    </a:lnTo>
                    <a:cubicBezTo>
                      <a:pt x="8" y="5"/>
                      <a:pt x="14" y="2"/>
                      <a:pt x="21" y="2"/>
                    </a:cubicBezTo>
                    <a:close/>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37" name="Rectangle 78"/>
              <p:cNvSpPr>
                <a:spLocks noChangeArrowheads="1"/>
              </p:cNvSpPr>
              <p:nvPr/>
            </p:nvSpPr>
            <p:spPr bwMode="auto">
              <a:xfrm>
                <a:off x="2659" y="1536"/>
                <a:ext cx="8" cy="16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38" name="Rectangle 79"/>
              <p:cNvSpPr>
                <a:spLocks noChangeArrowheads="1"/>
              </p:cNvSpPr>
              <p:nvPr/>
            </p:nvSpPr>
            <p:spPr bwMode="auto">
              <a:xfrm>
                <a:off x="2696" y="1714"/>
                <a:ext cx="956"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39" name="Rectangle 80"/>
              <p:cNvSpPr>
                <a:spLocks noChangeArrowheads="1"/>
              </p:cNvSpPr>
              <p:nvPr/>
            </p:nvSpPr>
            <p:spPr bwMode="auto">
              <a:xfrm>
                <a:off x="2692" y="1522"/>
                <a:ext cx="970"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40" name="Rectangle 81"/>
              <p:cNvSpPr>
                <a:spLocks noChangeArrowheads="1"/>
              </p:cNvSpPr>
              <p:nvPr/>
            </p:nvSpPr>
            <p:spPr bwMode="auto">
              <a:xfrm>
                <a:off x="3687" y="1536"/>
                <a:ext cx="8" cy="16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en-US" sz="2000">
                  <a:latin typeface=".VnTime" pitchFamily="34" charset="0"/>
                  <a:cs typeface="Arial" charset="0"/>
                </a:endParaRPr>
              </a:p>
            </p:txBody>
          </p:sp>
          <p:sp>
            <p:nvSpPr>
              <p:cNvPr id="5141" name="Freeform 82"/>
              <p:cNvSpPr>
                <a:spLocks/>
              </p:cNvSpPr>
              <p:nvPr/>
            </p:nvSpPr>
            <p:spPr bwMode="auto">
              <a:xfrm>
                <a:off x="2659" y="1522"/>
                <a:ext cx="49" cy="14"/>
              </a:xfrm>
              <a:custGeom>
                <a:avLst/>
                <a:gdLst>
                  <a:gd name="T0" fmla="*/ 2147483647 w 25"/>
                  <a:gd name="T1" fmla="*/ 0 h 7"/>
                  <a:gd name="T2" fmla="*/ 0 w 25"/>
                  <a:gd name="T3" fmla="*/ 2147483647 h 7"/>
                  <a:gd name="T4" fmla="*/ 2147483647 w 25"/>
                  <a:gd name="T5" fmla="*/ 2147483647 h 7"/>
                  <a:gd name="T6" fmla="*/ 2147483647 w 25"/>
                  <a:gd name="T7" fmla="*/ 2147483647 h 7"/>
                  <a:gd name="T8" fmla="*/ 2147483647 w 25"/>
                  <a:gd name="T9" fmla="*/ 0 h 7"/>
                  <a:gd name="T10" fmla="*/ 0 60000 65536"/>
                  <a:gd name="T11" fmla="*/ 0 60000 65536"/>
                  <a:gd name="T12" fmla="*/ 0 60000 65536"/>
                  <a:gd name="T13" fmla="*/ 0 60000 65536"/>
                  <a:gd name="T14" fmla="*/ 0 60000 65536"/>
                  <a:gd name="T15" fmla="*/ 0 w 25"/>
                  <a:gd name="T16" fmla="*/ 0 h 7"/>
                  <a:gd name="T17" fmla="*/ 25 w 25"/>
                  <a:gd name="T18" fmla="*/ 7 h 7"/>
                </a:gdLst>
                <a:ahLst/>
                <a:cxnLst>
                  <a:cxn ang="T10">
                    <a:pos x="T0" y="T1"/>
                  </a:cxn>
                  <a:cxn ang="T11">
                    <a:pos x="T2" y="T3"/>
                  </a:cxn>
                  <a:cxn ang="T12">
                    <a:pos x="T4" y="T5"/>
                  </a:cxn>
                  <a:cxn ang="T13">
                    <a:pos x="T6" y="T7"/>
                  </a:cxn>
                  <a:cxn ang="T14">
                    <a:pos x="T8" y="T9"/>
                  </a:cxn>
                </a:cxnLst>
                <a:rect l="T15" t="T16" r="T17" b="T18"/>
                <a:pathLst>
                  <a:path w="25" h="7">
                    <a:moveTo>
                      <a:pt x="17" y="0"/>
                    </a:moveTo>
                    <a:cubicBezTo>
                      <a:pt x="7" y="0"/>
                      <a:pt x="1" y="3"/>
                      <a:pt x="0" y="7"/>
                    </a:cubicBezTo>
                    <a:lnTo>
                      <a:pt x="4" y="7"/>
                    </a:lnTo>
                    <a:cubicBezTo>
                      <a:pt x="4" y="4"/>
                      <a:pt x="9" y="2"/>
                      <a:pt x="17" y="1"/>
                    </a:cubicBezTo>
                    <a:cubicBezTo>
                      <a:pt x="25" y="1"/>
                      <a:pt x="17" y="0"/>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2" name="Freeform 83"/>
              <p:cNvSpPr>
                <a:spLocks/>
              </p:cNvSpPr>
              <p:nvPr/>
            </p:nvSpPr>
            <p:spPr bwMode="auto">
              <a:xfrm>
                <a:off x="3658" y="1522"/>
                <a:ext cx="41" cy="18"/>
              </a:xfrm>
              <a:custGeom>
                <a:avLst/>
                <a:gdLst>
                  <a:gd name="T0" fmla="*/ 0 w 21"/>
                  <a:gd name="T1" fmla="*/ 0 h 9"/>
                  <a:gd name="T2" fmla="*/ 2147483647 w 21"/>
                  <a:gd name="T3" fmla="*/ 2147483647 h 9"/>
                  <a:gd name="T4" fmla="*/ 2147483647 w 21"/>
                  <a:gd name="T5" fmla="*/ 2147483647 h 9"/>
                  <a:gd name="T6" fmla="*/ 2147483647 w 21"/>
                  <a:gd name="T7" fmla="*/ 2147483647 h 9"/>
                  <a:gd name="T8" fmla="*/ 0 w 21"/>
                  <a:gd name="T9" fmla="*/ 0 h 9"/>
                  <a:gd name="T10" fmla="*/ 0 60000 65536"/>
                  <a:gd name="T11" fmla="*/ 0 60000 65536"/>
                  <a:gd name="T12" fmla="*/ 0 60000 65536"/>
                  <a:gd name="T13" fmla="*/ 0 60000 65536"/>
                  <a:gd name="T14" fmla="*/ 0 60000 65536"/>
                  <a:gd name="T15" fmla="*/ 0 w 21"/>
                  <a:gd name="T16" fmla="*/ 0 h 9"/>
                  <a:gd name="T17" fmla="*/ 21 w 21"/>
                  <a:gd name="T18" fmla="*/ 9 h 9"/>
                </a:gdLst>
                <a:ahLst/>
                <a:cxnLst>
                  <a:cxn ang="T10">
                    <a:pos x="T0" y="T1"/>
                  </a:cxn>
                  <a:cxn ang="T11">
                    <a:pos x="T2" y="T3"/>
                  </a:cxn>
                  <a:cxn ang="T12">
                    <a:pos x="T4" y="T5"/>
                  </a:cxn>
                  <a:cxn ang="T13">
                    <a:pos x="T6" y="T7"/>
                  </a:cxn>
                  <a:cxn ang="T14">
                    <a:pos x="T8" y="T9"/>
                  </a:cxn>
                </a:cxnLst>
                <a:rect l="T15" t="T16" r="T17" b="T18"/>
                <a:pathLst>
                  <a:path w="21" h="9">
                    <a:moveTo>
                      <a:pt x="0" y="0"/>
                    </a:moveTo>
                    <a:cubicBezTo>
                      <a:pt x="14" y="0"/>
                      <a:pt x="21" y="5"/>
                      <a:pt x="19" y="8"/>
                    </a:cubicBezTo>
                    <a:lnTo>
                      <a:pt x="15" y="8"/>
                    </a:lnTo>
                    <a:cubicBezTo>
                      <a:pt x="17" y="9"/>
                      <a:pt x="15" y="2"/>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3" name="Freeform 84"/>
              <p:cNvSpPr>
                <a:spLocks/>
              </p:cNvSpPr>
              <p:nvPr/>
            </p:nvSpPr>
            <p:spPr bwMode="auto">
              <a:xfrm>
                <a:off x="3650" y="1703"/>
                <a:ext cx="47" cy="15"/>
              </a:xfrm>
              <a:custGeom>
                <a:avLst/>
                <a:gdLst>
                  <a:gd name="T0" fmla="*/ 2147483647 w 24"/>
                  <a:gd name="T1" fmla="*/ 0 h 8"/>
                  <a:gd name="T2" fmla="*/ 0 w 24"/>
                  <a:gd name="T3" fmla="*/ 2147483647 h 8"/>
                  <a:gd name="T4" fmla="*/ 0 w 24"/>
                  <a:gd name="T5" fmla="*/ 2147483647 h 8"/>
                  <a:gd name="T6" fmla="*/ 2147483647 w 24"/>
                  <a:gd name="T7" fmla="*/ 0 h 8"/>
                  <a:gd name="T8" fmla="*/ 2147483647 w 24"/>
                  <a:gd name="T9" fmla="*/ 0 h 8"/>
                  <a:gd name="T10" fmla="*/ 0 60000 65536"/>
                  <a:gd name="T11" fmla="*/ 0 60000 65536"/>
                  <a:gd name="T12" fmla="*/ 0 60000 65536"/>
                  <a:gd name="T13" fmla="*/ 0 60000 65536"/>
                  <a:gd name="T14" fmla="*/ 0 60000 65536"/>
                  <a:gd name="T15" fmla="*/ 0 w 24"/>
                  <a:gd name="T16" fmla="*/ 0 h 8"/>
                  <a:gd name="T17" fmla="*/ 24 w 24"/>
                  <a:gd name="T18" fmla="*/ 8 h 8"/>
                </a:gdLst>
                <a:ahLst/>
                <a:cxnLst>
                  <a:cxn ang="T10">
                    <a:pos x="T0" y="T1"/>
                  </a:cxn>
                  <a:cxn ang="T11">
                    <a:pos x="T2" y="T3"/>
                  </a:cxn>
                  <a:cxn ang="T12">
                    <a:pos x="T4" y="T5"/>
                  </a:cxn>
                  <a:cxn ang="T13">
                    <a:pos x="T6" y="T7"/>
                  </a:cxn>
                  <a:cxn ang="T14">
                    <a:pos x="T8" y="T9"/>
                  </a:cxn>
                </a:cxnLst>
                <a:rect l="T15" t="T16" r="T17" b="T18"/>
                <a:pathLst>
                  <a:path w="24" h="8">
                    <a:moveTo>
                      <a:pt x="19" y="0"/>
                    </a:moveTo>
                    <a:cubicBezTo>
                      <a:pt x="17" y="4"/>
                      <a:pt x="8" y="6"/>
                      <a:pt x="0" y="6"/>
                    </a:cubicBezTo>
                    <a:lnTo>
                      <a:pt x="0" y="8"/>
                    </a:lnTo>
                    <a:cubicBezTo>
                      <a:pt x="12" y="8"/>
                      <a:pt x="23" y="5"/>
                      <a:pt x="24" y="0"/>
                    </a:cubicBezTo>
                    <a:lnTo>
                      <a:pt x="1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4" name="Freeform 85"/>
              <p:cNvSpPr>
                <a:spLocks/>
              </p:cNvSpPr>
              <p:nvPr/>
            </p:nvSpPr>
            <p:spPr bwMode="auto">
              <a:xfrm>
                <a:off x="2659" y="1705"/>
                <a:ext cx="37" cy="13"/>
              </a:xfrm>
              <a:custGeom>
                <a:avLst/>
                <a:gdLst>
                  <a:gd name="T0" fmla="*/ 0 w 19"/>
                  <a:gd name="T1" fmla="*/ 0 h 7"/>
                  <a:gd name="T2" fmla="*/ 2147483647 w 19"/>
                  <a:gd name="T3" fmla="*/ 2147483647 h 7"/>
                  <a:gd name="T4" fmla="*/ 2147483647 w 19"/>
                  <a:gd name="T5" fmla="*/ 2147483647 h 7"/>
                  <a:gd name="T6" fmla="*/ 2147483647 w 19"/>
                  <a:gd name="T7" fmla="*/ 0 h 7"/>
                  <a:gd name="T8" fmla="*/ 0 w 19"/>
                  <a:gd name="T9" fmla="*/ 0 h 7"/>
                  <a:gd name="T10" fmla="*/ 0 60000 65536"/>
                  <a:gd name="T11" fmla="*/ 0 60000 65536"/>
                  <a:gd name="T12" fmla="*/ 0 60000 65536"/>
                  <a:gd name="T13" fmla="*/ 0 60000 65536"/>
                  <a:gd name="T14" fmla="*/ 0 60000 65536"/>
                  <a:gd name="T15" fmla="*/ 0 w 19"/>
                  <a:gd name="T16" fmla="*/ 0 h 7"/>
                  <a:gd name="T17" fmla="*/ 19 w 19"/>
                  <a:gd name="T18" fmla="*/ 7 h 7"/>
                </a:gdLst>
                <a:ahLst/>
                <a:cxnLst>
                  <a:cxn ang="T10">
                    <a:pos x="T0" y="T1"/>
                  </a:cxn>
                  <a:cxn ang="T11">
                    <a:pos x="T2" y="T3"/>
                  </a:cxn>
                  <a:cxn ang="T12">
                    <a:pos x="T4" y="T5"/>
                  </a:cxn>
                  <a:cxn ang="T13">
                    <a:pos x="T6" y="T7"/>
                  </a:cxn>
                  <a:cxn ang="T14">
                    <a:pos x="T8" y="T9"/>
                  </a:cxn>
                </a:cxnLst>
                <a:rect l="T15" t="T16" r="T17" b="T18"/>
                <a:pathLst>
                  <a:path w="19" h="7">
                    <a:moveTo>
                      <a:pt x="0" y="0"/>
                    </a:moveTo>
                    <a:cubicBezTo>
                      <a:pt x="1" y="4"/>
                      <a:pt x="9" y="7"/>
                      <a:pt x="19" y="7"/>
                    </a:cubicBezTo>
                    <a:lnTo>
                      <a:pt x="19" y="5"/>
                    </a:lnTo>
                    <a:cubicBezTo>
                      <a:pt x="12" y="5"/>
                      <a:pt x="6" y="4"/>
                      <a:pt x="4"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5" name="Freeform 86"/>
              <p:cNvSpPr>
                <a:spLocks/>
              </p:cNvSpPr>
              <p:nvPr/>
            </p:nvSpPr>
            <p:spPr bwMode="auto">
              <a:xfrm>
                <a:off x="3515" y="1744"/>
                <a:ext cx="41" cy="47"/>
              </a:xfrm>
              <a:custGeom>
                <a:avLst/>
                <a:gdLst>
                  <a:gd name="T0" fmla="*/ 0 w 21"/>
                  <a:gd name="T1" fmla="*/ 2147483647 h 24"/>
                  <a:gd name="T2" fmla="*/ 2147483647 w 21"/>
                  <a:gd name="T3" fmla="*/ 2147483647 h 24"/>
                  <a:gd name="T4" fmla="*/ 2147483647 w 21"/>
                  <a:gd name="T5" fmla="*/ 0 h 24"/>
                  <a:gd name="T6" fmla="*/ 0 w 21"/>
                  <a:gd name="T7" fmla="*/ 0 h 24"/>
                  <a:gd name="T8" fmla="*/ 0 w 21"/>
                  <a:gd name="T9" fmla="*/ 2147483647 h 24"/>
                  <a:gd name="T10" fmla="*/ 0 60000 65536"/>
                  <a:gd name="T11" fmla="*/ 0 60000 65536"/>
                  <a:gd name="T12" fmla="*/ 0 60000 65536"/>
                  <a:gd name="T13" fmla="*/ 0 60000 65536"/>
                  <a:gd name="T14" fmla="*/ 0 60000 65536"/>
                  <a:gd name="T15" fmla="*/ 0 w 21"/>
                  <a:gd name="T16" fmla="*/ 0 h 24"/>
                  <a:gd name="T17" fmla="*/ 21 w 21"/>
                  <a:gd name="T18" fmla="*/ 24 h 24"/>
                </a:gdLst>
                <a:ahLst/>
                <a:cxnLst>
                  <a:cxn ang="T10">
                    <a:pos x="T0" y="T1"/>
                  </a:cxn>
                  <a:cxn ang="T11">
                    <a:pos x="T2" y="T3"/>
                  </a:cxn>
                  <a:cxn ang="T12">
                    <a:pos x="T4" y="T5"/>
                  </a:cxn>
                  <a:cxn ang="T13">
                    <a:pos x="T6" y="T7"/>
                  </a:cxn>
                  <a:cxn ang="T14">
                    <a:pos x="T8" y="T9"/>
                  </a:cxn>
                </a:cxnLst>
                <a:rect l="T15" t="T16" r="T17" b="T18"/>
                <a:pathLst>
                  <a:path w="21" h="24">
                    <a:moveTo>
                      <a:pt x="0" y="24"/>
                    </a:moveTo>
                    <a:lnTo>
                      <a:pt x="21" y="24"/>
                    </a:lnTo>
                    <a:lnTo>
                      <a:pt x="21" y="0"/>
                    </a:lnTo>
                    <a:lnTo>
                      <a:pt x="0" y="0"/>
                    </a:lnTo>
                    <a:cubicBezTo>
                      <a:pt x="0" y="8"/>
                      <a:pt x="0" y="16"/>
                      <a:pt x="0"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6" name="Freeform 87"/>
              <p:cNvSpPr>
                <a:spLocks noEditPoints="1"/>
              </p:cNvSpPr>
              <p:nvPr/>
            </p:nvSpPr>
            <p:spPr bwMode="auto">
              <a:xfrm>
                <a:off x="3517" y="1767"/>
                <a:ext cx="11"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3" y="5"/>
                    </a:lnTo>
                    <a:lnTo>
                      <a:pt x="0" y="5"/>
                    </a:lnTo>
                    <a:lnTo>
                      <a:pt x="3"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7" name="Freeform 88"/>
              <p:cNvSpPr>
                <a:spLocks noEditPoints="1"/>
              </p:cNvSpPr>
              <p:nvPr/>
            </p:nvSpPr>
            <p:spPr bwMode="auto">
              <a:xfrm>
                <a:off x="3521" y="1773"/>
                <a:ext cx="9" cy="18"/>
              </a:xfrm>
              <a:custGeom>
                <a:avLst/>
                <a:gdLst>
                  <a:gd name="T0" fmla="*/ 2147483647 w 5"/>
                  <a:gd name="T1" fmla="*/ 2147483647 h 9"/>
                  <a:gd name="T2" fmla="*/ 2147483647 w 5"/>
                  <a:gd name="T3" fmla="*/ 2147483647 h 9"/>
                  <a:gd name="T4" fmla="*/ 2147483647 w 5"/>
                  <a:gd name="T5" fmla="*/ 2147483647 h 9"/>
                  <a:gd name="T6" fmla="*/ 2147483647 w 5"/>
                  <a:gd name="T7" fmla="*/ 2147483647 h 9"/>
                  <a:gd name="T8" fmla="*/ 2147483647 w 5"/>
                  <a:gd name="T9" fmla="*/ 0 h 9"/>
                  <a:gd name="T10" fmla="*/ 2147483647 w 5"/>
                  <a:gd name="T11" fmla="*/ 2147483647 h 9"/>
                  <a:gd name="T12" fmla="*/ 0 w 5"/>
                  <a:gd name="T13" fmla="*/ 2147483647 h 9"/>
                  <a:gd name="T14" fmla="*/ 2147483647 w 5"/>
                  <a:gd name="T15" fmla="*/ 2147483647 h 9"/>
                  <a:gd name="T16" fmla="*/ 2147483647 w 5"/>
                  <a:gd name="T17" fmla="*/ 2147483647 h 9"/>
                  <a:gd name="T18" fmla="*/ 2147483647 w 5"/>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9"/>
                  <a:gd name="T32" fmla="*/ 5 w 5"/>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9">
                    <a:moveTo>
                      <a:pt x="2" y="9"/>
                    </a:moveTo>
                    <a:lnTo>
                      <a:pt x="3" y="4"/>
                    </a:lnTo>
                    <a:lnTo>
                      <a:pt x="5" y="4"/>
                    </a:lnTo>
                    <a:lnTo>
                      <a:pt x="3" y="4"/>
                    </a:lnTo>
                    <a:lnTo>
                      <a:pt x="2" y="0"/>
                    </a:lnTo>
                    <a:lnTo>
                      <a:pt x="2" y="4"/>
                    </a:lnTo>
                    <a:lnTo>
                      <a:pt x="0" y="4"/>
                    </a:lnTo>
                    <a:lnTo>
                      <a:pt x="2" y="4"/>
                    </a:lnTo>
                    <a:lnTo>
                      <a:pt x="2" y="9"/>
                    </a:lnTo>
                    <a:close/>
                    <a:moveTo>
                      <a:pt x="2"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8" name="Freeform 89"/>
              <p:cNvSpPr>
                <a:spLocks/>
              </p:cNvSpPr>
              <p:nvPr/>
            </p:nvSpPr>
            <p:spPr bwMode="auto">
              <a:xfrm>
                <a:off x="355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2" y="24"/>
                    </a:moveTo>
                    <a:cubicBezTo>
                      <a:pt x="0" y="15"/>
                      <a:pt x="1" y="6"/>
                      <a:pt x="2" y="0"/>
                    </a:cubicBezTo>
                    <a:cubicBezTo>
                      <a:pt x="1" y="1"/>
                      <a:pt x="1" y="23"/>
                      <a:pt x="2"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49" name="Freeform 90"/>
              <p:cNvSpPr>
                <a:spLocks/>
              </p:cNvSpPr>
              <p:nvPr/>
            </p:nvSpPr>
            <p:spPr bwMode="auto">
              <a:xfrm>
                <a:off x="3556" y="1744"/>
                <a:ext cx="2" cy="47"/>
              </a:xfrm>
              <a:custGeom>
                <a:avLst/>
                <a:gdLst>
                  <a:gd name="T0" fmla="*/ 0 w 1"/>
                  <a:gd name="T1" fmla="*/ 2147483647 h 24"/>
                  <a:gd name="T2" fmla="*/ 2147483647 w 1"/>
                  <a:gd name="T3" fmla="*/ 2147483647 h 24"/>
                  <a:gd name="T4" fmla="*/ 0 w 1"/>
                  <a:gd name="T5" fmla="*/ 2147483647 h 24"/>
                  <a:gd name="T6" fmla="*/ 0 w 1"/>
                  <a:gd name="T7" fmla="*/ 2147483647 h 24"/>
                  <a:gd name="T8" fmla="*/ 2147483647 w 1"/>
                  <a:gd name="T9" fmla="*/ 2147483647 h 24"/>
                  <a:gd name="T10" fmla="*/ 0 w 1"/>
                  <a:gd name="T11" fmla="*/ 0 h 24"/>
                  <a:gd name="T12" fmla="*/ 0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0" y="24"/>
                    </a:moveTo>
                    <a:cubicBezTo>
                      <a:pt x="1" y="24"/>
                      <a:pt x="1" y="23"/>
                      <a:pt x="1" y="22"/>
                    </a:cubicBezTo>
                    <a:lnTo>
                      <a:pt x="0" y="21"/>
                    </a:lnTo>
                    <a:cubicBezTo>
                      <a:pt x="0" y="14"/>
                      <a:pt x="0" y="9"/>
                      <a:pt x="0" y="2"/>
                    </a:cubicBezTo>
                    <a:lnTo>
                      <a:pt x="1" y="2"/>
                    </a:lnTo>
                    <a:cubicBezTo>
                      <a:pt x="1" y="1"/>
                      <a:pt x="1" y="1"/>
                      <a:pt x="0" y="0"/>
                    </a:cubicBezTo>
                    <a:cubicBezTo>
                      <a:pt x="0" y="0"/>
                      <a:pt x="0" y="5"/>
                      <a:pt x="0" y="12"/>
                    </a:cubicBezTo>
                    <a:cubicBezTo>
                      <a:pt x="0" y="19"/>
                      <a:pt x="0" y="24"/>
                      <a:pt x="0"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50" name="Freeform 91"/>
              <p:cNvSpPr>
                <a:spLocks noEditPoints="1"/>
              </p:cNvSpPr>
              <p:nvPr/>
            </p:nvSpPr>
            <p:spPr bwMode="auto">
              <a:xfrm>
                <a:off x="3556" y="1744"/>
                <a:ext cx="2" cy="47"/>
              </a:xfrm>
              <a:custGeom>
                <a:avLst/>
                <a:gdLst>
                  <a:gd name="T0" fmla="*/ 2147483647 w 1"/>
                  <a:gd name="T1" fmla="*/ 2147483647 h 24"/>
                  <a:gd name="T2" fmla="*/ 2147483647 w 1"/>
                  <a:gd name="T3" fmla="*/ 2147483647 h 24"/>
                  <a:gd name="T4" fmla="*/ 2147483647 w 1"/>
                  <a:gd name="T5" fmla="*/ 2147483647 h 24"/>
                  <a:gd name="T6" fmla="*/ 0 w 1"/>
                  <a:gd name="T7" fmla="*/ 0 h 24"/>
                  <a:gd name="T8" fmla="*/ 0 w 1"/>
                  <a:gd name="T9" fmla="*/ 2147483647 h 24"/>
                  <a:gd name="T10" fmla="*/ 0 w 1"/>
                  <a:gd name="T11" fmla="*/ 2147483647 h 24"/>
                  <a:gd name="T12" fmla="*/ 2147483647 w 1"/>
                  <a:gd name="T13" fmla="*/ 2147483647 h 24"/>
                  <a:gd name="T14" fmla="*/ 0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0" y="0"/>
                      <a:pt x="0" y="0"/>
                    </a:cubicBezTo>
                    <a:cubicBezTo>
                      <a:pt x="0" y="0"/>
                      <a:pt x="0" y="6"/>
                      <a:pt x="0" y="12"/>
                    </a:cubicBezTo>
                    <a:cubicBezTo>
                      <a:pt x="0" y="19"/>
                      <a:pt x="0" y="24"/>
                      <a:pt x="0" y="24"/>
                    </a:cubicBezTo>
                    <a:cubicBezTo>
                      <a:pt x="1" y="24"/>
                      <a:pt x="1" y="23"/>
                      <a:pt x="1" y="22"/>
                    </a:cubicBezTo>
                    <a:cubicBezTo>
                      <a:pt x="1" y="23"/>
                      <a:pt x="1" y="24"/>
                      <a:pt x="0"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51" name="Freeform 92"/>
              <p:cNvSpPr>
                <a:spLocks/>
              </p:cNvSpPr>
              <p:nvPr/>
            </p:nvSpPr>
            <p:spPr bwMode="auto">
              <a:xfrm>
                <a:off x="3556" y="1748"/>
                <a:ext cx="2" cy="39"/>
              </a:xfrm>
              <a:custGeom>
                <a:avLst/>
                <a:gdLst>
                  <a:gd name="T0" fmla="*/ 2147483647 w 1"/>
                  <a:gd name="T1" fmla="*/ 0 h 20"/>
                  <a:gd name="T2" fmla="*/ 2147483647 w 1"/>
                  <a:gd name="T3" fmla="*/ 0 h 20"/>
                  <a:gd name="T4" fmla="*/ 0 w 1"/>
                  <a:gd name="T5" fmla="*/ 2147483647 h 20"/>
                  <a:gd name="T6" fmla="*/ 2147483647 w 1"/>
                  <a:gd name="T7" fmla="*/ 2147483647 h 20"/>
                  <a:gd name="T8" fmla="*/ 2147483647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1" y="0"/>
                    </a:moveTo>
                    <a:cubicBezTo>
                      <a:pt x="1" y="0"/>
                      <a:pt x="1" y="0"/>
                      <a:pt x="1" y="0"/>
                    </a:cubicBezTo>
                    <a:cubicBezTo>
                      <a:pt x="0" y="0"/>
                      <a:pt x="0" y="5"/>
                      <a:pt x="0" y="10"/>
                    </a:cubicBezTo>
                    <a:cubicBezTo>
                      <a:pt x="0" y="15"/>
                      <a:pt x="0" y="20"/>
                      <a:pt x="1" y="20"/>
                    </a:cubicBezTo>
                    <a:cubicBezTo>
                      <a:pt x="1" y="20"/>
                      <a:pt x="1" y="19"/>
                      <a:pt x="1"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52" name="Freeform 93"/>
              <p:cNvSpPr>
                <a:spLocks/>
              </p:cNvSpPr>
              <p:nvPr/>
            </p:nvSpPr>
            <p:spPr bwMode="auto">
              <a:xfrm>
                <a:off x="3513"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3" name="Freeform 94"/>
              <p:cNvSpPr>
                <a:spLocks/>
              </p:cNvSpPr>
              <p:nvPr/>
            </p:nvSpPr>
            <p:spPr bwMode="auto">
              <a:xfrm>
                <a:off x="3515" y="1744"/>
                <a:ext cx="2" cy="47"/>
              </a:xfrm>
              <a:custGeom>
                <a:avLst/>
                <a:gdLst>
                  <a:gd name="T0" fmla="*/ 2147483647 w 1"/>
                  <a:gd name="T1" fmla="*/ 2147483647 h 24"/>
                  <a:gd name="T2" fmla="*/ 2147483647 w 1"/>
                  <a:gd name="T3" fmla="*/ 0 h 24"/>
                  <a:gd name="T4" fmla="*/ 2147483647 w 1"/>
                  <a:gd name="T5" fmla="*/ 0 h 24"/>
                  <a:gd name="T6" fmla="*/ 2147483647 w 1"/>
                  <a:gd name="T7" fmla="*/ 2147483647 h 24"/>
                  <a:gd name="T8" fmla="*/ 0 60000 65536"/>
                  <a:gd name="T9" fmla="*/ 0 60000 65536"/>
                  <a:gd name="T10" fmla="*/ 0 60000 65536"/>
                  <a:gd name="T11" fmla="*/ 0 60000 65536"/>
                  <a:gd name="T12" fmla="*/ 0 w 1"/>
                  <a:gd name="T13" fmla="*/ 0 h 24"/>
                  <a:gd name="T14" fmla="*/ 1 w 1"/>
                  <a:gd name="T15" fmla="*/ 24 h 24"/>
                </a:gdLst>
                <a:ahLst/>
                <a:cxnLst>
                  <a:cxn ang="T8">
                    <a:pos x="T0" y="T1"/>
                  </a:cxn>
                  <a:cxn ang="T9">
                    <a:pos x="T2" y="T3"/>
                  </a:cxn>
                  <a:cxn ang="T10">
                    <a:pos x="T4" y="T5"/>
                  </a:cxn>
                  <a:cxn ang="T11">
                    <a:pos x="T6" y="T7"/>
                  </a:cxn>
                </a:cxnLst>
                <a:rect l="T12" t="T13" r="T14" b="T15"/>
                <a:pathLst>
                  <a:path w="1" h="24">
                    <a:moveTo>
                      <a:pt x="1" y="24"/>
                    </a:moveTo>
                    <a:cubicBezTo>
                      <a:pt x="0" y="15"/>
                      <a:pt x="0" y="6"/>
                      <a:pt x="1" y="0"/>
                    </a:cubicBezTo>
                    <a:cubicBezTo>
                      <a:pt x="0" y="1"/>
                      <a:pt x="0" y="23"/>
                      <a:pt x="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4" name="Freeform 95"/>
              <p:cNvSpPr>
                <a:spLocks/>
              </p:cNvSpPr>
              <p:nvPr/>
            </p:nvSpPr>
            <p:spPr bwMode="auto">
              <a:xfrm>
                <a:off x="3528" y="1710"/>
                <a:ext cx="14"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3" y="17"/>
                      <a:pt x="4" y="17"/>
                    </a:cubicBezTo>
                    <a:cubicBezTo>
                      <a:pt x="5" y="17"/>
                      <a:pt x="6" y="17"/>
                      <a:pt x="7" y="17"/>
                    </a:cubicBezTo>
                    <a:cubicBezTo>
                      <a:pt x="7" y="14"/>
                      <a:pt x="7" y="12"/>
                      <a:pt x="7" y="9"/>
                    </a:cubicBezTo>
                    <a:cubicBezTo>
                      <a:pt x="7" y="6"/>
                      <a:pt x="7" y="3"/>
                      <a:pt x="7" y="0"/>
                    </a:cubicBezTo>
                    <a:cubicBezTo>
                      <a:pt x="6" y="0"/>
                      <a:pt x="5" y="0"/>
                      <a:pt x="4" y="0"/>
                    </a:cubicBezTo>
                    <a:cubicBezTo>
                      <a:pt x="3"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55" name="Freeform 96"/>
              <p:cNvSpPr>
                <a:spLocks/>
              </p:cNvSpPr>
              <p:nvPr/>
            </p:nvSpPr>
            <p:spPr bwMode="auto">
              <a:xfrm>
                <a:off x="2802" y="1744"/>
                <a:ext cx="43" cy="47"/>
              </a:xfrm>
              <a:custGeom>
                <a:avLst/>
                <a:gdLst>
                  <a:gd name="T0" fmla="*/ 2147483647 w 22"/>
                  <a:gd name="T1" fmla="*/ 2147483647 h 24"/>
                  <a:gd name="T2" fmla="*/ 2147483647 w 22"/>
                  <a:gd name="T3" fmla="*/ 2147483647 h 24"/>
                  <a:gd name="T4" fmla="*/ 2147483647 w 22"/>
                  <a:gd name="T5" fmla="*/ 0 h 24"/>
                  <a:gd name="T6" fmla="*/ 2147483647 w 22"/>
                  <a:gd name="T7" fmla="*/ 0 h 24"/>
                  <a:gd name="T8" fmla="*/ 2147483647 w 22"/>
                  <a:gd name="T9" fmla="*/ 2147483647 h 24"/>
                  <a:gd name="T10" fmla="*/ 0 60000 65536"/>
                  <a:gd name="T11" fmla="*/ 0 60000 65536"/>
                  <a:gd name="T12" fmla="*/ 0 60000 65536"/>
                  <a:gd name="T13" fmla="*/ 0 60000 65536"/>
                  <a:gd name="T14" fmla="*/ 0 60000 65536"/>
                  <a:gd name="T15" fmla="*/ 0 w 22"/>
                  <a:gd name="T16" fmla="*/ 0 h 24"/>
                  <a:gd name="T17" fmla="*/ 22 w 22"/>
                  <a:gd name="T18" fmla="*/ 24 h 24"/>
                </a:gdLst>
                <a:ahLst/>
                <a:cxnLst>
                  <a:cxn ang="T10">
                    <a:pos x="T0" y="T1"/>
                  </a:cxn>
                  <a:cxn ang="T11">
                    <a:pos x="T2" y="T3"/>
                  </a:cxn>
                  <a:cxn ang="T12">
                    <a:pos x="T4" y="T5"/>
                  </a:cxn>
                  <a:cxn ang="T13">
                    <a:pos x="T6" y="T7"/>
                  </a:cxn>
                  <a:cxn ang="T14">
                    <a:pos x="T8" y="T9"/>
                  </a:cxn>
                </a:cxnLst>
                <a:rect l="T15" t="T16" r="T17" b="T18"/>
                <a:pathLst>
                  <a:path w="22" h="24">
                    <a:moveTo>
                      <a:pt x="1" y="24"/>
                    </a:moveTo>
                    <a:lnTo>
                      <a:pt x="22" y="24"/>
                    </a:lnTo>
                    <a:lnTo>
                      <a:pt x="22" y="0"/>
                    </a:lnTo>
                    <a:lnTo>
                      <a:pt x="1" y="0"/>
                    </a:lnTo>
                    <a:cubicBezTo>
                      <a:pt x="0" y="8"/>
                      <a:pt x="0" y="16"/>
                      <a:pt x="1" y="24"/>
                    </a:cubicBezTo>
                    <a:close/>
                  </a:path>
                </a:pathLst>
              </a:custGeom>
              <a:solidFill>
                <a:srgbClr val="A9A8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6" name="Freeform 97"/>
              <p:cNvSpPr>
                <a:spLocks noEditPoints="1"/>
              </p:cNvSpPr>
              <p:nvPr/>
            </p:nvSpPr>
            <p:spPr bwMode="auto">
              <a:xfrm>
                <a:off x="2806" y="1767"/>
                <a:ext cx="12" cy="20"/>
              </a:xfrm>
              <a:custGeom>
                <a:avLst/>
                <a:gdLst>
                  <a:gd name="T0" fmla="*/ 2147483647 w 6"/>
                  <a:gd name="T1" fmla="*/ 2147483647 h 10"/>
                  <a:gd name="T2" fmla="*/ 2147483647 w 6"/>
                  <a:gd name="T3" fmla="*/ 2147483647 h 10"/>
                  <a:gd name="T4" fmla="*/ 2147483647 w 6"/>
                  <a:gd name="T5" fmla="*/ 2147483647 h 10"/>
                  <a:gd name="T6" fmla="*/ 2147483647 w 6"/>
                  <a:gd name="T7" fmla="*/ 2147483647 h 10"/>
                  <a:gd name="T8" fmla="*/ 2147483647 w 6"/>
                  <a:gd name="T9" fmla="*/ 0 h 10"/>
                  <a:gd name="T10" fmla="*/ 2147483647 w 6"/>
                  <a:gd name="T11" fmla="*/ 2147483647 h 10"/>
                  <a:gd name="T12" fmla="*/ 0 w 6"/>
                  <a:gd name="T13" fmla="*/ 2147483647 h 10"/>
                  <a:gd name="T14" fmla="*/ 2147483647 w 6"/>
                  <a:gd name="T15" fmla="*/ 2147483647 h 10"/>
                  <a:gd name="T16" fmla="*/ 2147483647 w 6"/>
                  <a:gd name="T17" fmla="*/ 2147483647 h 10"/>
                  <a:gd name="T18" fmla="*/ 2147483647 w 6"/>
                  <a:gd name="T19" fmla="*/ 2147483647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10"/>
                  <a:gd name="T32" fmla="*/ 6 w 6"/>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10">
                    <a:moveTo>
                      <a:pt x="3" y="10"/>
                    </a:moveTo>
                    <a:lnTo>
                      <a:pt x="3" y="5"/>
                    </a:lnTo>
                    <a:lnTo>
                      <a:pt x="6" y="5"/>
                    </a:lnTo>
                    <a:lnTo>
                      <a:pt x="3" y="5"/>
                    </a:lnTo>
                    <a:lnTo>
                      <a:pt x="3" y="0"/>
                    </a:lnTo>
                    <a:lnTo>
                      <a:pt x="2" y="5"/>
                    </a:lnTo>
                    <a:lnTo>
                      <a:pt x="0" y="5"/>
                    </a:lnTo>
                    <a:lnTo>
                      <a:pt x="2" y="5"/>
                    </a:lnTo>
                    <a:lnTo>
                      <a:pt x="3" y="10"/>
                    </a:lnTo>
                    <a:close/>
                    <a:moveTo>
                      <a:pt x="3" y="8"/>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7" name="Freeform 98"/>
              <p:cNvSpPr>
                <a:spLocks noEditPoints="1"/>
              </p:cNvSpPr>
              <p:nvPr/>
            </p:nvSpPr>
            <p:spPr bwMode="auto">
              <a:xfrm>
                <a:off x="2808" y="1773"/>
                <a:ext cx="12" cy="18"/>
              </a:xfrm>
              <a:custGeom>
                <a:avLst/>
                <a:gdLst>
                  <a:gd name="T0" fmla="*/ 2147483647 w 6"/>
                  <a:gd name="T1" fmla="*/ 2147483647 h 9"/>
                  <a:gd name="T2" fmla="*/ 2147483647 w 6"/>
                  <a:gd name="T3" fmla="*/ 2147483647 h 9"/>
                  <a:gd name="T4" fmla="*/ 2147483647 w 6"/>
                  <a:gd name="T5" fmla="*/ 2147483647 h 9"/>
                  <a:gd name="T6" fmla="*/ 2147483647 w 6"/>
                  <a:gd name="T7" fmla="*/ 2147483647 h 9"/>
                  <a:gd name="T8" fmla="*/ 2147483647 w 6"/>
                  <a:gd name="T9" fmla="*/ 0 h 9"/>
                  <a:gd name="T10" fmla="*/ 2147483647 w 6"/>
                  <a:gd name="T11" fmla="*/ 2147483647 h 9"/>
                  <a:gd name="T12" fmla="*/ 0 w 6"/>
                  <a:gd name="T13" fmla="*/ 2147483647 h 9"/>
                  <a:gd name="T14" fmla="*/ 2147483647 w 6"/>
                  <a:gd name="T15" fmla="*/ 2147483647 h 9"/>
                  <a:gd name="T16" fmla="*/ 2147483647 w 6"/>
                  <a:gd name="T17" fmla="*/ 2147483647 h 9"/>
                  <a:gd name="T18" fmla="*/ 2147483647 w 6"/>
                  <a:gd name="T19" fmla="*/ 2147483647 h 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9"/>
                  <a:gd name="T32" fmla="*/ 6 w 6"/>
                  <a:gd name="T33" fmla="*/ 9 h 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9">
                    <a:moveTo>
                      <a:pt x="3" y="9"/>
                    </a:moveTo>
                    <a:lnTo>
                      <a:pt x="3" y="4"/>
                    </a:lnTo>
                    <a:lnTo>
                      <a:pt x="6" y="4"/>
                    </a:lnTo>
                    <a:lnTo>
                      <a:pt x="3" y="4"/>
                    </a:lnTo>
                    <a:lnTo>
                      <a:pt x="3" y="0"/>
                    </a:lnTo>
                    <a:lnTo>
                      <a:pt x="3" y="4"/>
                    </a:lnTo>
                    <a:lnTo>
                      <a:pt x="0" y="4"/>
                    </a:lnTo>
                    <a:lnTo>
                      <a:pt x="3" y="4"/>
                    </a:lnTo>
                    <a:lnTo>
                      <a:pt x="3" y="9"/>
                    </a:lnTo>
                    <a:close/>
                    <a:moveTo>
                      <a:pt x="3" y="6"/>
                    </a:move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8" name="Freeform 99"/>
              <p:cNvSpPr>
                <a:spLocks/>
              </p:cNvSpPr>
              <p:nvPr/>
            </p:nvSpPr>
            <p:spPr bwMode="auto">
              <a:xfrm>
                <a:off x="2841"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0" y="6"/>
                      <a:pt x="1" y="0"/>
                    </a:cubicBezTo>
                    <a:lnTo>
                      <a:pt x="2" y="0"/>
                    </a:lnTo>
                    <a:cubicBezTo>
                      <a:pt x="1" y="1"/>
                      <a:pt x="1" y="23"/>
                      <a:pt x="2" y="24"/>
                    </a:cubicBezTo>
                    <a:lnTo>
                      <a:pt x="1" y="24"/>
                    </a:ln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59" name="Freeform 100"/>
              <p:cNvSpPr>
                <a:spLocks/>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2147483647 h 24"/>
                  <a:gd name="T8" fmla="*/ 2147483647 w 1"/>
                  <a:gd name="T9" fmla="*/ 2147483647 h 24"/>
                  <a:gd name="T10" fmla="*/ 2147483647 w 1"/>
                  <a:gd name="T11" fmla="*/ 0 h 24"/>
                  <a:gd name="T12" fmla="*/ 0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4"/>
                    </a:moveTo>
                    <a:cubicBezTo>
                      <a:pt x="1" y="24"/>
                      <a:pt x="1" y="23"/>
                      <a:pt x="1" y="22"/>
                    </a:cubicBezTo>
                    <a:lnTo>
                      <a:pt x="1" y="21"/>
                    </a:lnTo>
                    <a:cubicBezTo>
                      <a:pt x="1" y="14"/>
                      <a:pt x="1" y="9"/>
                      <a:pt x="1" y="2"/>
                    </a:cubicBezTo>
                    <a:cubicBezTo>
                      <a:pt x="1" y="1"/>
                      <a:pt x="1" y="1"/>
                      <a:pt x="1" y="0"/>
                    </a:cubicBezTo>
                    <a:cubicBezTo>
                      <a:pt x="1" y="0"/>
                      <a:pt x="0" y="5"/>
                      <a:pt x="0" y="12"/>
                    </a:cubicBezTo>
                    <a:cubicBezTo>
                      <a:pt x="0" y="19"/>
                      <a:pt x="1" y="24"/>
                      <a:pt x="1" y="24"/>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sp>
            <p:nvSpPr>
              <p:cNvPr id="5160" name="Freeform 101"/>
              <p:cNvSpPr>
                <a:spLocks noEditPoints="1"/>
              </p:cNvSpPr>
              <p:nvPr/>
            </p:nvSpPr>
            <p:spPr bwMode="auto">
              <a:xfrm>
                <a:off x="2843" y="1744"/>
                <a:ext cx="2" cy="47"/>
              </a:xfrm>
              <a:custGeom>
                <a:avLst/>
                <a:gdLst>
                  <a:gd name="T0" fmla="*/ 2147483647 w 1"/>
                  <a:gd name="T1" fmla="*/ 2147483647 h 24"/>
                  <a:gd name="T2" fmla="*/ 2147483647 w 1"/>
                  <a:gd name="T3" fmla="*/ 2147483647 h 24"/>
                  <a:gd name="T4" fmla="*/ 2147483647 w 1"/>
                  <a:gd name="T5" fmla="*/ 2147483647 h 24"/>
                  <a:gd name="T6" fmla="*/ 2147483647 w 1"/>
                  <a:gd name="T7" fmla="*/ 0 h 24"/>
                  <a:gd name="T8" fmla="*/ 0 w 1"/>
                  <a:gd name="T9" fmla="*/ 2147483647 h 24"/>
                  <a:gd name="T10" fmla="*/ 2147483647 w 1"/>
                  <a:gd name="T11" fmla="*/ 2147483647 h 24"/>
                  <a:gd name="T12" fmla="*/ 2147483647 w 1"/>
                  <a:gd name="T13" fmla="*/ 2147483647 h 24"/>
                  <a:gd name="T14" fmla="*/ 2147483647 w 1"/>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1"/>
                  <a:gd name="T25" fmla="*/ 0 h 24"/>
                  <a:gd name="T26" fmla="*/ 1 w 1"/>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 h="24">
                    <a:moveTo>
                      <a:pt x="1" y="2"/>
                    </a:moveTo>
                    <a:cubicBezTo>
                      <a:pt x="1" y="2"/>
                      <a:pt x="1" y="2"/>
                      <a:pt x="1" y="2"/>
                    </a:cubicBezTo>
                    <a:moveTo>
                      <a:pt x="1" y="2"/>
                    </a:moveTo>
                    <a:cubicBezTo>
                      <a:pt x="1" y="1"/>
                      <a:pt x="1" y="0"/>
                      <a:pt x="1" y="0"/>
                    </a:cubicBezTo>
                    <a:cubicBezTo>
                      <a:pt x="0" y="0"/>
                      <a:pt x="0" y="6"/>
                      <a:pt x="0" y="12"/>
                    </a:cubicBezTo>
                    <a:cubicBezTo>
                      <a:pt x="0" y="19"/>
                      <a:pt x="0" y="24"/>
                      <a:pt x="1" y="24"/>
                    </a:cubicBezTo>
                    <a:cubicBezTo>
                      <a:pt x="1" y="24"/>
                      <a:pt x="1" y="23"/>
                      <a:pt x="1" y="22"/>
                    </a:cubicBezTo>
                    <a:cubicBezTo>
                      <a:pt x="1" y="23"/>
                      <a:pt x="1" y="24"/>
                      <a:pt x="1" y="24"/>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61" name="Freeform 102"/>
              <p:cNvSpPr>
                <a:spLocks/>
              </p:cNvSpPr>
              <p:nvPr/>
            </p:nvSpPr>
            <p:spPr bwMode="auto">
              <a:xfrm>
                <a:off x="2845" y="1748"/>
                <a:ext cx="1" cy="39"/>
              </a:xfrm>
              <a:custGeom>
                <a:avLst/>
                <a:gdLst>
                  <a:gd name="T0" fmla="*/ 0 w 1"/>
                  <a:gd name="T1" fmla="*/ 0 h 20"/>
                  <a:gd name="T2" fmla="*/ 0 w 1"/>
                  <a:gd name="T3" fmla="*/ 0 h 20"/>
                  <a:gd name="T4" fmla="*/ 0 w 1"/>
                  <a:gd name="T5" fmla="*/ 2147483647 h 20"/>
                  <a:gd name="T6" fmla="*/ 0 w 1"/>
                  <a:gd name="T7" fmla="*/ 2147483647 h 20"/>
                  <a:gd name="T8" fmla="*/ 0 w 1"/>
                  <a:gd name="T9" fmla="*/ 2147483647 h 20"/>
                  <a:gd name="T10" fmla="*/ 0 60000 65536"/>
                  <a:gd name="T11" fmla="*/ 0 60000 65536"/>
                  <a:gd name="T12" fmla="*/ 0 60000 65536"/>
                  <a:gd name="T13" fmla="*/ 0 60000 65536"/>
                  <a:gd name="T14" fmla="*/ 0 60000 65536"/>
                  <a:gd name="T15" fmla="*/ 0 w 1"/>
                  <a:gd name="T16" fmla="*/ 0 h 20"/>
                  <a:gd name="T17" fmla="*/ 1 w 1"/>
                  <a:gd name="T18" fmla="*/ 20 h 20"/>
                </a:gdLst>
                <a:ahLst/>
                <a:cxnLst>
                  <a:cxn ang="T10">
                    <a:pos x="T0" y="T1"/>
                  </a:cxn>
                  <a:cxn ang="T11">
                    <a:pos x="T2" y="T3"/>
                  </a:cxn>
                  <a:cxn ang="T12">
                    <a:pos x="T4" y="T5"/>
                  </a:cxn>
                  <a:cxn ang="T13">
                    <a:pos x="T6" y="T7"/>
                  </a:cxn>
                  <a:cxn ang="T14">
                    <a:pos x="T8" y="T9"/>
                  </a:cxn>
                </a:cxnLst>
                <a:rect l="T15" t="T16" r="T17" b="T18"/>
                <a:pathLst>
                  <a:path w="1" h="20">
                    <a:moveTo>
                      <a:pt x="0" y="0"/>
                    </a:moveTo>
                    <a:cubicBezTo>
                      <a:pt x="0" y="0"/>
                      <a:pt x="0" y="0"/>
                      <a:pt x="0" y="0"/>
                    </a:cubicBezTo>
                    <a:cubicBezTo>
                      <a:pt x="0" y="0"/>
                      <a:pt x="0" y="5"/>
                      <a:pt x="0" y="10"/>
                    </a:cubicBezTo>
                    <a:cubicBezTo>
                      <a:pt x="0" y="15"/>
                      <a:pt x="0" y="20"/>
                      <a:pt x="0" y="20"/>
                    </a:cubicBezTo>
                    <a:cubicBezTo>
                      <a:pt x="0" y="20"/>
                      <a:pt x="0" y="19"/>
                      <a:pt x="0" y="19"/>
                    </a:cubicBezTo>
                  </a:path>
                </a:pathLst>
              </a:custGeom>
              <a:noFill/>
              <a:ln w="0">
                <a:solidFill>
                  <a:srgbClr val="24211D"/>
                </a:solidFill>
                <a:round/>
                <a:headEnd/>
                <a:tailEnd/>
              </a:ln>
              <a:extLst>
                <a:ext uri="{909E8E84-426E-40DD-AFC4-6F175D3DCCD1}">
                  <a14:hiddenFill xmlns:a14="http://schemas.microsoft.com/office/drawing/2010/main">
                    <a:solidFill>
                      <a:srgbClr val="FFFFFF"/>
                    </a:solidFill>
                  </a14:hiddenFill>
                </a:ext>
              </a:extLst>
            </p:spPr>
            <p:txBody>
              <a:bodyPr/>
              <a:lstStyle/>
              <a:p>
                <a:pPr eaLnBrk="0" hangingPunct="0"/>
                <a:endParaRPr lang="en-US" sz="1800">
                  <a:latin typeface="Calibri" pitchFamily="34" charset="0"/>
                  <a:cs typeface="Arial" charset="0"/>
                </a:endParaRPr>
              </a:p>
            </p:txBody>
          </p:sp>
          <p:sp>
            <p:nvSpPr>
              <p:cNvPr id="5162" name="Freeform 103"/>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0 60000 65536"/>
                  <a:gd name="T9" fmla="*/ 0 60000 65536"/>
                  <a:gd name="T10" fmla="*/ 0 60000 65536"/>
                  <a:gd name="T11" fmla="*/ 0 60000 65536"/>
                  <a:gd name="T12" fmla="*/ 0 w 2"/>
                  <a:gd name="T13" fmla="*/ 0 h 24"/>
                  <a:gd name="T14" fmla="*/ 2 w 2"/>
                  <a:gd name="T15" fmla="*/ 24 h 24"/>
                </a:gdLst>
                <a:ahLst/>
                <a:cxnLst>
                  <a:cxn ang="T8">
                    <a:pos x="T0" y="T1"/>
                  </a:cxn>
                  <a:cxn ang="T9">
                    <a:pos x="T2" y="T3"/>
                  </a:cxn>
                  <a:cxn ang="T10">
                    <a:pos x="T4" y="T5"/>
                  </a:cxn>
                  <a:cxn ang="T11">
                    <a:pos x="T6" y="T7"/>
                  </a:cxn>
                </a:cxnLst>
                <a:rect l="T12" t="T13" r="T14" b="T15"/>
                <a:pathLst>
                  <a:path w="2" h="24">
                    <a:moveTo>
                      <a:pt x="1" y="24"/>
                    </a:moveTo>
                    <a:cubicBezTo>
                      <a:pt x="0" y="15"/>
                      <a:pt x="0" y="6"/>
                      <a:pt x="1" y="0"/>
                    </a:cubicBezTo>
                    <a:lnTo>
                      <a:pt x="2" y="0"/>
                    </a:lnTo>
                    <a:cubicBezTo>
                      <a:pt x="0" y="1"/>
                      <a:pt x="0" y="23"/>
                      <a:pt x="1" y="24"/>
                    </a:cubicBezTo>
                    <a:close/>
                  </a:path>
                </a:pathLst>
              </a:custGeom>
              <a:solidFill>
                <a:srgbClr val="716F6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63" name="Freeform 104"/>
              <p:cNvSpPr>
                <a:spLocks/>
              </p:cNvSpPr>
              <p:nvPr/>
            </p:nvSpPr>
            <p:spPr bwMode="auto">
              <a:xfrm>
                <a:off x="2802" y="1744"/>
                <a:ext cx="4" cy="47"/>
              </a:xfrm>
              <a:custGeom>
                <a:avLst/>
                <a:gdLst>
                  <a:gd name="T0" fmla="*/ 2147483647 w 2"/>
                  <a:gd name="T1" fmla="*/ 2147483647 h 24"/>
                  <a:gd name="T2" fmla="*/ 2147483647 w 2"/>
                  <a:gd name="T3" fmla="*/ 0 h 24"/>
                  <a:gd name="T4" fmla="*/ 2147483647 w 2"/>
                  <a:gd name="T5" fmla="*/ 0 h 24"/>
                  <a:gd name="T6" fmla="*/ 2147483647 w 2"/>
                  <a:gd name="T7" fmla="*/ 2147483647 h 24"/>
                  <a:gd name="T8" fmla="*/ 2147483647 w 2"/>
                  <a:gd name="T9" fmla="*/ 2147483647 h 24"/>
                  <a:gd name="T10" fmla="*/ 0 60000 65536"/>
                  <a:gd name="T11" fmla="*/ 0 60000 65536"/>
                  <a:gd name="T12" fmla="*/ 0 60000 65536"/>
                  <a:gd name="T13" fmla="*/ 0 60000 65536"/>
                  <a:gd name="T14" fmla="*/ 0 60000 65536"/>
                  <a:gd name="T15" fmla="*/ 0 w 2"/>
                  <a:gd name="T16" fmla="*/ 0 h 24"/>
                  <a:gd name="T17" fmla="*/ 2 w 2"/>
                  <a:gd name="T18" fmla="*/ 24 h 24"/>
                </a:gdLst>
                <a:ahLst/>
                <a:cxnLst>
                  <a:cxn ang="T10">
                    <a:pos x="T0" y="T1"/>
                  </a:cxn>
                  <a:cxn ang="T11">
                    <a:pos x="T2" y="T3"/>
                  </a:cxn>
                  <a:cxn ang="T12">
                    <a:pos x="T4" y="T5"/>
                  </a:cxn>
                  <a:cxn ang="T13">
                    <a:pos x="T6" y="T7"/>
                  </a:cxn>
                  <a:cxn ang="T14">
                    <a:pos x="T8" y="T9"/>
                  </a:cxn>
                </a:cxnLst>
                <a:rect l="T15" t="T16" r="T17" b="T18"/>
                <a:pathLst>
                  <a:path w="2" h="24">
                    <a:moveTo>
                      <a:pt x="1" y="24"/>
                    </a:moveTo>
                    <a:cubicBezTo>
                      <a:pt x="0" y="15"/>
                      <a:pt x="1" y="6"/>
                      <a:pt x="1" y="0"/>
                    </a:cubicBezTo>
                    <a:lnTo>
                      <a:pt x="2" y="0"/>
                    </a:lnTo>
                    <a:cubicBezTo>
                      <a:pt x="0" y="1"/>
                      <a:pt x="1" y="23"/>
                      <a:pt x="2" y="24"/>
                    </a:cubicBezTo>
                    <a:lnTo>
                      <a:pt x="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hangingPunct="0"/>
                <a:endParaRPr lang="en-US" sz="1800">
                  <a:latin typeface="Calibri" pitchFamily="34" charset="0"/>
                  <a:cs typeface="Arial" charset="0"/>
                </a:endParaRPr>
              </a:p>
            </p:txBody>
          </p:sp>
          <p:sp>
            <p:nvSpPr>
              <p:cNvPr id="5164" name="Freeform 105"/>
              <p:cNvSpPr>
                <a:spLocks/>
              </p:cNvSpPr>
              <p:nvPr/>
            </p:nvSpPr>
            <p:spPr bwMode="auto">
              <a:xfrm>
                <a:off x="2818" y="1710"/>
                <a:ext cx="13" cy="34"/>
              </a:xfrm>
              <a:custGeom>
                <a:avLst/>
                <a:gdLst>
                  <a:gd name="T0" fmla="*/ 0 w 7"/>
                  <a:gd name="T1" fmla="*/ 2147483647 h 17"/>
                  <a:gd name="T2" fmla="*/ 2147483647 w 7"/>
                  <a:gd name="T3" fmla="*/ 2147483647 h 17"/>
                  <a:gd name="T4" fmla="*/ 2147483647 w 7"/>
                  <a:gd name="T5" fmla="*/ 2147483647 h 17"/>
                  <a:gd name="T6" fmla="*/ 2147483647 w 7"/>
                  <a:gd name="T7" fmla="*/ 2147483647 h 17"/>
                  <a:gd name="T8" fmla="*/ 2147483647 w 7"/>
                  <a:gd name="T9" fmla="*/ 0 h 17"/>
                  <a:gd name="T10" fmla="*/ 2147483647 w 7"/>
                  <a:gd name="T11" fmla="*/ 0 h 17"/>
                  <a:gd name="T12" fmla="*/ 0 w 7"/>
                  <a:gd name="T13" fmla="*/ 0 h 17"/>
                  <a:gd name="T14" fmla="*/ 0 w 7"/>
                  <a:gd name="T15" fmla="*/ 2147483647 h 17"/>
                  <a:gd name="T16" fmla="*/ 0 w 7"/>
                  <a:gd name="T17" fmla="*/ 2147483647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17"/>
                  <a:gd name="T29" fmla="*/ 7 w 7"/>
                  <a:gd name="T30" fmla="*/ 17 h 1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17">
                    <a:moveTo>
                      <a:pt x="0" y="17"/>
                    </a:moveTo>
                    <a:cubicBezTo>
                      <a:pt x="1" y="17"/>
                      <a:pt x="2" y="17"/>
                      <a:pt x="3" y="17"/>
                    </a:cubicBezTo>
                    <a:cubicBezTo>
                      <a:pt x="4" y="17"/>
                      <a:pt x="6" y="17"/>
                      <a:pt x="7" y="17"/>
                    </a:cubicBezTo>
                    <a:cubicBezTo>
                      <a:pt x="7" y="14"/>
                      <a:pt x="7" y="12"/>
                      <a:pt x="7" y="9"/>
                    </a:cubicBezTo>
                    <a:cubicBezTo>
                      <a:pt x="7" y="6"/>
                      <a:pt x="7" y="3"/>
                      <a:pt x="7" y="0"/>
                    </a:cubicBezTo>
                    <a:cubicBezTo>
                      <a:pt x="6" y="0"/>
                      <a:pt x="4" y="0"/>
                      <a:pt x="3" y="0"/>
                    </a:cubicBezTo>
                    <a:cubicBezTo>
                      <a:pt x="2" y="0"/>
                      <a:pt x="1" y="0"/>
                      <a:pt x="0" y="0"/>
                    </a:cubicBezTo>
                    <a:cubicBezTo>
                      <a:pt x="0" y="3"/>
                      <a:pt x="0" y="6"/>
                      <a:pt x="0" y="9"/>
                    </a:cubicBezTo>
                    <a:cubicBezTo>
                      <a:pt x="0" y="12"/>
                      <a:pt x="0" y="14"/>
                      <a:pt x="0" y="17"/>
                    </a:cubicBezTo>
                    <a:close/>
                  </a:path>
                </a:pathLst>
              </a:custGeom>
              <a:solidFill>
                <a:srgbClr val="A9A8A7"/>
              </a:solidFill>
              <a:ln w="0">
                <a:solidFill>
                  <a:srgbClr val="24211D"/>
                </a:solidFill>
                <a:round/>
                <a:headEnd/>
                <a:tailEnd/>
              </a:ln>
            </p:spPr>
            <p:txBody>
              <a:bodyPr/>
              <a:lstStyle/>
              <a:p>
                <a:pPr eaLnBrk="0" hangingPunct="0"/>
                <a:endParaRPr lang="en-US" sz="1800">
                  <a:latin typeface="Calibri" pitchFamily="34" charset="0"/>
                  <a:cs typeface="Arial" charset="0"/>
                </a:endParaRPr>
              </a:p>
            </p:txBody>
          </p:sp>
        </p:grpSp>
        <p:sp>
          <p:nvSpPr>
            <p:cNvPr id="5133" name="AutoShape 106"/>
            <p:cNvSpPr>
              <a:spLocks noChangeArrowheads="1"/>
            </p:cNvSpPr>
            <p:nvPr/>
          </p:nvSpPr>
          <p:spPr bwMode="auto">
            <a:xfrm>
              <a:off x="2032" y="644"/>
              <a:ext cx="1008" cy="186"/>
            </a:xfrm>
            <a:prstGeom prst="roundRect">
              <a:avLst>
                <a:gd name="adj" fmla="val 12366"/>
              </a:avLst>
            </a:prstGeom>
            <a:gradFill rotWithShape="1">
              <a:gsLst>
                <a:gs pos="0">
                  <a:srgbClr val="0000FF">
                    <a:alpha val="37999"/>
                  </a:srgbClr>
                </a:gs>
                <a:gs pos="100000">
                  <a:srgbClr val="4D4DFF">
                    <a:alpha val="32999"/>
                  </a:srgbClr>
                </a:gs>
              </a:gsLst>
              <a:lin ang="5400000" scaled="1"/>
            </a:gradFill>
            <a:ln w="9525">
              <a:solidFill>
                <a:schemeClr val="tx1"/>
              </a:solidFill>
              <a:round/>
              <a:headEnd/>
              <a:tailEnd/>
            </a:ln>
          </p:spPr>
          <p:txBody>
            <a:bodyPr wrap="none" anchor="ctr"/>
            <a:lstStyle/>
            <a:p>
              <a:pPr eaLnBrk="0" hangingPunct="0"/>
              <a:endParaRPr lang="en-US" sz="3600" b="1">
                <a:latin typeface="Times New Roman" pitchFamily="18" charset="0"/>
                <a:cs typeface="Arial" charset="0"/>
              </a:endParaRPr>
            </a:p>
          </p:txBody>
        </p:sp>
      </p:grpSp>
      <p:sp>
        <p:nvSpPr>
          <p:cNvPr id="5126" name="Rounded Rectangle 326"/>
          <p:cNvSpPr>
            <a:spLocks noChangeArrowheads="1"/>
          </p:cNvSpPr>
          <p:nvPr/>
        </p:nvSpPr>
        <p:spPr bwMode="auto">
          <a:xfrm>
            <a:off x="304800" y="4767263"/>
            <a:ext cx="685800" cy="533400"/>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lstStyle/>
          <a:p>
            <a:pPr eaLnBrk="0" hangingPunct="0"/>
            <a:endParaRPr lang="en-US" sz="2000">
              <a:latin typeface=".VnTime" pitchFamily="34" charset="0"/>
              <a:cs typeface="Arial" charset="0"/>
            </a:endParaRPr>
          </a:p>
        </p:txBody>
      </p:sp>
      <p:sp>
        <p:nvSpPr>
          <p:cNvPr id="2" name="Rectangle 1"/>
          <p:cNvSpPr/>
          <p:nvPr/>
        </p:nvSpPr>
        <p:spPr>
          <a:xfrm>
            <a:off x="0" y="0"/>
            <a:ext cx="9144000" cy="685800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pic>
        <p:nvPicPr>
          <p:cNvPr id="5128" name="Picture 9" descr="question_pop_up_from_box_hg_clr">
            <a:hlinkClick r:id="rId5" action="ppaction://hlinksldjump"/>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352800" y="1600200"/>
            <a:ext cx="2743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2"/>
          <p:cNvSpPr txBox="1">
            <a:spLocks noChangeArrowheads="1"/>
          </p:cNvSpPr>
          <p:nvPr/>
        </p:nvSpPr>
        <p:spPr bwMode="auto">
          <a:xfrm>
            <a:off x="4730750" y="4144963"/>
            <a:ext cx="641350" cy="1189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7200" b="1">
                <a:solidFill>
                  <a:srgbClr val="FF0000"/>
                </a:solidFill>
                <a:latin typeface="Times New Roman" pitchFamily="18" charset="0"/>
                <a:cs typeface="Times New Roman" pitchFamily="18" charset="0"/>
              </a:rPr>
              <a:t>4</a:t>
            </a:r>
          </a:p>
        </p:txBody>
      </p:sp>
      <p:sp>
        <p:nvSpPr>
          <p:cNvPr id="5130" name="Text Box 109"/>
          <p:cNvSpPr txBox="1">
            <a:spLocks noChangeArrowheads="1"/>
          </p:cNvSpPr>
          <p:nvPr/>
        </p:nvSpPr>
        <p:spPr bwMode="auto">
          <a:xfrm>
            <a:off x="3657600" y="639763"/>
            <a:ext cx="41910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b="1">
                <a:solidFill>
                  <a:srgbClr val="FF3300"/>
                </a:solidFill>
              </a:rPr>
              <a:t>PHẦN 1: KIẾN THỨC</a:t>
            </a:r>
          </a:p>
        </p:txBody>
      </p:sp>
      <p:sp>
        <p:nvSpPr>
          <p:cNvPr id="5131" name="Rectangle 110"/>
          <p:cNvSpPr>
            <a:spLocks noChangeArrowheads="1"/>
          </p:cNvSpPr>
          <p:nvPr/>
        </p:nvSpPr>
        <p:spPr bwMode="auto">
          <a:xfrm>
            <a:off x="2925763" y="2782888"/>
            <a:ext cx="39036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ko-KR" sz="3600" b="1">
                <a:solidFill>
                  <a:srgbClr val="FF3300"/>
                </a:solidFill>
                <a:ea typeface="Gulim" pitchFamily="34" charset="-127"/>
              </a:rPr>
              <a:t>“Vật liệu polime”</a:t>
            </a:r>
            <a:endParaRPr lang="en-US" altLang="ko-KR" sz="3600">
              <a:solidFill>
                <a:srgbClr val="FF3300"/>
              </a:solidFill>
              <a:ea typeface="Gulim" pitchFamily="34" charset="-127"/>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utoShape 51"/>
          <p:cNvSpPr>
            <a:spLocks noChangeArrowheads="1"/>
          </p:cNvSpPr>
          <p:nvPr/>
        </p:nvSpPr>
        <p:spPr bwMode="auto">
          <a:xfrm>
            <a:off x="1733550" y="5638800"/>
            <a:ext cx="52768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pt-BR" altLang="ko-KR" b="1">
                <a:latin typeface="Times New Roman" pitchFamily="18" charset="0"/>
                <a:ea typeface="Gulim" pitchFamily="34" charset="-127"/>
                <a:cs typeface="Times New Roman" pitchFamily="18" charset="0"/>
              </a:rPr>
              <a:t>Túi nilon</a:t>
            </a:r>
            <a:endParaRPr lang="en-US" b="1">
              <a:latin typeface="Times New Roman" pitchFamily="18" charset="0"/>
              <a:ea typeface="Gulim" pitchFamily="34" charset="-127"/>
              <a:cs typeface="Times New Roman" pitchFamily="18" charset="0"/>
            </a:endParaRPr>
          </a:p>
        </p:txBody>
      </p:sp>
      <p:sp>
        <p:nvSpPr>
          <p:cNvPr id="18" name="AutoShape 51"/>
          <p:cNvSpPr>
            <a:spLocks noChangeArrowheads="1"/>
          </p:cNvSpPr>
          <p:nvPr/>
        </p:nvSpPr>
        <p:spPr bwMode="auto">
          <a:xfrm>
            <a:off x="1733550" y="3429000"/>
            <a:ext cx="53530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pt-BR" b="1">
                <a:latin typeface="Times New Roman" pitchFamily="18" charset="0"/>
                <a:ea typeface="Gulim" pitchFamily="34" charset="-127"/>
                <a:cs typeface="Times New Roman" pitchFamily="18" charset="0"/>
              </a:rPr>
              <a:t>Đất sét ướt</a:t>
            </a:r>
            <a:endParaRPr lang="en-US" b="1">
              <a:latin typeface="Times New Roman" pitchFamily="18" charset="0"/>
              <a:ea typeface="Gulim" pitchFamily="34" charset="-127"/>
              <a:cs typeface="Times New Roman" pitchFamily="18" charset="0"/>
            </a:endParaRPr>
          </a:p>
        </p:txBody>
      </p:sp>
      <p:sp>
        <p:nvSpPr>
          <p:cNvPr id="58" name="AutoShape 51"/>
          <p:cNvSpPr>
            <a:spLocks noChangeArrowheads="1"/>
          </p:cNvSpPr>
          <p:nvPr/>
        </p:nvSpPr>
        <p:spPr bwMode="auto">
          <a:xfrm>
            <a:off x="1752600" y="3429000"/>
            <a:ext cx="5334000" cy="7620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eaLnBrk="0" hangingPunct="0">
              <a:defRPr/>
            </a:pPr>
            <a:r>
              <a:rPr lang="pt-BR" b="1" dirty="0">
                <a:solidFill>
                  <a:schemeClr val="tx1"/>
                </a:solidFill>
                <a:latin typeface="Times New Roman" pitchFamily="18" charset="0"/>
                <a:ea typeface="Gulim" pitchFamily="34" charset="-127"/>
                <a:cs typeface="Times New Roman" pitchFamily="18" charset="0"/>
              </a:rPr>
              <a:t>Đất sét ướt</a:t>
            </a:r>
            <a:endParaRPr lang="en-US" b="1" dirty="0">
              <a:solidFill>
                <a:schemeClr val="tx1"/>
              </a:solidFill>
              <a:latin typeface="Times New Roman" pitchFamily="18" charset="0"/>
              <a:cs typeface="Times New Roman" pitchFamily="18" charset="0"/>
            </a:endParaRPr>
          </a:p>
        </p:txBody>
      </p:sp>
      <p:sp>
        <p:nvSpPr>
          <p:cNvPr id="10" name="AutoShape 51"/>
          <p:cNvSpPr>
            <a:spLocks noChangeArrowheads="1"/>
          </p:cNvSpPr>
          <p:nvPr/>
        </p:nvSpPr>
        <p:spPr bwMode="auto">
          <a:xfrm>
            <a:off x="1752600" y="2286000"/>
            <a:ext cx="533400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en-US" b="1">
                <a:latin typeface="Times New Roman" pitchFamily="18" charset="0"/>
                <a:cs typeface="Times New Roman" pitchFamily="18" charset="0"/>
              </a:rPr>
              <a:t>Ống nhựa</a:t>
            </a:r>
          </a:p>
        </p:txBody>
      </p:sp>
      <p:grpSp>
        <p:nvGrpSpPr>
          <p:cNvPr id="2" name="Group 51"/>
          <p:cNvGrpSpPr>
            <a:grpSpLocks/>
          </p:cNvGrpSpPr>
          <p:nvPr/>
        </p:nvGrpSpPr>
        <p:grpSpPr bwMode="auto">
          <a:xfrm>
            <a:off x="201613" y="-6350"/>
            <a:ext cx="320675" cy="6864350"/>
            <a:chOff x="202295" y="-322943"/>
            <a:chExt cx="319314" cy="7180943"/>
          </a:xfrm>
        </p:grpSpPr>
        <p:sp>
          <p:nvSpPr>
            <p:cNvPr id="7" name="Rectangle 6"/>
            <p:cNvSpPr/>
            <p:nvPr/>
          </p:nvSpPr>
          <p:spPr bwMode="auto">
            <a:xfrm>
              <a:off x="202295" y="-322943"/>
              <a:ext cx="319314" cy="7165997"/>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19532"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7996"/>
              <a:ext cx="75877" cy="7165996"/>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384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286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3590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4717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19529"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530"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7639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429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30238" y="3505200"/>
            <a:ext cx="817562"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6512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sp>
        <p:nvSpPr>
          <p:cNvPr id="23" name="AutoShape 51"/>
          <p:cNvSpPr>
            <a:spLocks noChangeArrowheads="1"/>
          </p:cNvSpPr>
          <p:nvPr/>
        </p:nvSpPr>
        <p:spPr bwMode="auto">
          <a:xfrm>
            <a:off x="1733550" y="4572000"/>
            <a:ext cx="5353050" cy="762000"/>
          </a:xfrm>
          <a:prstGeom prst="roundRect">
            <a:avLst>
              <a:gd name="adj" fmla="val 16667"/>
            </a:avLst>
          </a:prstGeom>
          <a:noFill/>
          <a:ln w="38100" algn="ctr">
            <a:solidFill>
              <a:srgbClr val="B66D3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r>
              <a:rPr lang="pt-BR" altLang="ko-KR" b="1">
                <a:latin typeface="Times New Roman" pitchFamily="18" charset="0"/>
                <a:ea typeface="Gulim" pitchFamily="34" charset="-127"/>
                <a:cs typeface="Times New Roman" pitchFamily="18" charset="0"/>
              </a:rPr>
              <a:t>Ghế nhựa</a:t>
            </a:r>
            <a:endParaRPr lang="en-US" b="1">
              <a:latin typeface="Times New Roman" pitchFamily="18" charset="0"/>
              <a:ea typeface="Gulim" pitchFamily="34" charset="-127"/>
              <a:cs typeface="Times New Roman" pitchFamily="18" charset="0"/>
            </a:endParaRP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800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572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684713"/>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35025" y="4870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943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7515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8642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38200" y="6013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19482" name="Group 5"/>
          <p:cNvGrpSpPr>
            <a:grpSpLocks/>
          </p:cNvGrpSpPr>
          <p:nvPr/>
        </p:nvGrpSpPr>
        <p:grpSpPr bwMode="auto">
          <a:xfrm>
            <a:off x="7731125" y="481013"/>
            <a:ext cx="1304925" cy="1147762"/>
            <a:chOff x="2848" y="1735"/>
            <a:chExt cx="788" cy="688"/>
          </a:xfrm>
        </p:grpSpPr>
        <p:sp>
          <p:nvSpPr>
            <p:cNvPr id="19519"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9520"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19521"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9522"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19523"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19524" name="Group 11"/>
            <p:cNvGrpSpPr>
              <a:grpSpLocks/>
            </p:cNvGrpSpPr>
            <p:nvPr/>
          </p:nvGrpSpPr>
          <p:grpSpPr bwMode="auto">
            <a:xfrm>
              <a:off x="2899" y="1735"/>
              <a:ext cx="687" cy="688"/>
              <a:chOff x="4166" y="1706"/>
              <a:chExt cx="1252" cy="1252"/>
            </a:xfrm>
          </p:grpSpPr>
          <p:sp>
            <p:nvSpPr>
              <p:cNvPr id="19525"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9526"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9527"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19528"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902575" y="5969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772400" y="47625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19505" name="AutoShape 65"/>
          <p:cNvSpPr>
            <a:spLocks noChangeArrowheads="1"/>
          </p:cNvSpPr>
          <p:nvPr/>
        </p:nvSpPr>
        <p:spPr bwMode="auto">
          <a:xfrm>
            <a:off x="2286000" y="457200"/>
            <a:ext cx="5181600" cy="12192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a:solidFill>
                  <a:srgbClr val="0000FF"/>
                </a:solidFill>
                <a:latin typeface="Times New Roman" pitchFamily="18" charset="0"/>
                <a:cs typeface="Times New Roman" pitchFamily="18" charset="0"/>
              </a:rPr>
              <a:t>Chất nào sau đây </a:t>
            </a:r>
          </a:p>
          <a:p>
            <a:pPr algn="ctr"/>
            <a:r>
              <a:rPr lang="en-US">
                <a:solidFill>
                  <a:srgbClr val="0000FF"/>
                </a:solidFill>
                <a:latin typeface="Times New Roman" pitchFamily="18" charset="0"/>
                <a:cs typeface="Times New Roman" pitchFamily="18" charset="0"/>
              </a:rPr>
              <a:t>không phải là chất dẻo</a:t>
            </a:r>
          </a:p>
        </p:txBody>
      </p:sp>
      <p:sp>
        <p:nvSpPr>
          <p:cNvPr id="34" name="WordArt 111"/>
          <p:cNvSpPr>
            <a:spLocks noChangeArrowheads="1" noChangeShapeType="1" noTextEdit="1"/>
          </p:cNvSpPr>
          <p:nvPr/>
        </p:nvSpPr>
        <p:spPr bwMode="auto">
          <a:xfrm>
            <a:off x="838200" y="838200"/>
            <a:ext cx="838200"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7</a:t>
            </a:r>
          </a:p>
        </p:txBody>
      </p:sp>
      <p:grpSp>
        <p:nvGrpSpPr>
          <p:cNvPr id="19507" name="Group 42"/>
          <p:cNvGrpSpPr>
            <a:grpSpLocks/>
          </p:cNvGrpSpPr>
          <p:nvPr/>
        </p:nvGrpSpPr>
        <p:grpSpPr bwMode="auto">
          <a:xfrm>
            <a:off x="7239000" y="3429000"/>
            <a:ext cx="1752600" cy="838200"/>
            <a:chOff x="3552" y="1946"/>
            <a:chExt cx="1056" cy="812"/>
          </a:xfrm>
        </p:grpSpPr>
        <p:pic>
          <p:nvPicPr>
            <p:cNvPr id="19517" name="Picture 2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66" y="1946"/>
              <a:ext cx="1042" cy="81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9" name="Text Box 23"/>
            <p:cNvSpPr txBox="1">
              <a:spLocks noChangeArrowheads="1"/>
            </p:cNvSpPr>
            <p:nvPr/>
          </p:nvSpPr>
          <p:spPr bwMode="auto">
            <a:xfrm>
              <a:off x="3552" y="2400"/>
              <a:ext cx="1038" cy="358"/>
            </a:xfrm>
            <a:prstGeom prst="rect">
              <a:avLst/>
            </a:prstGeom>
            <a:noFill/>
            <a:ln w="9525">
              <a:noFill/>
              <a:miter lim="800000"/>
              <a:headEnd/>
              <a:tailEnd/>
            </a:ln>
            <a:effectLst>
              <a:prstShdw prst="shdw18" dist="17961" dir="13500000">
                <a:schemeClr val="accent1">
                  <a:gamma/>
                  <a:shade val="60000"/>
                  <a:invGamma/>
                </a:schemeClr>
              </a:prstShdw>
            </a:effectLst>
          </p:spPr>
          <p:txBody>
            <a:bodyPr>
              <a:spAutoFit/>
            </a:bodyPr>
            <a:lstStyle/>
            <a:p>
              <a:pPr algn="ctr">
                <a:spcBef>
                  <a:spcPct val="50000"/>
                </a:spcBef>
                <a:defRPr/>
              </a:pPr>
              <a:r>
                <a:rPr lang="en-US" sz="1800" b="1" dirty="0" err="1">
                  <a:solidFill>
                    <a:srgbClr val="0000FF"/>
                  </a:solidFill>
                </a:rPr>
                <a:t>Đất</a:t>
              </a:r>
              <a:r>
                <a:rPr lang="en-US" sz="1800" b="1" dirty="0">
                  <a:solidFill>
                    <a:srgbClr val="0000FF"/>
                  </a:solidFill>
                </a:rPr>
                <a:t> </a:t>
              </a:r>
              <a:r>
                <a:rPr lang="en-US" sz="1800" b="1" dirty="0" err="1">
                  <a:solidFill>
                    <a:srgbClr val="0000FF"/>
                  </a:solidFill>
                </a:rPr>
                <a:t>sét</a:t>
              </a:r>
              <a:r>
                <a:rPr lang="en-US" sz="1800" b="1" dirty="0">
                  <a:solidFill>
                    <a:srgbClr val="0000FF"/>
                  </a:solidFill>
                </a:rPr>
                <a:t> </a:t>
              </a:r>
              <a:r>
                <a:rPr lang="en-US" sz="1800" b="1" dirty="0" err="1">
                  <a:solidFill>
                    <a:srgbClr val="0000FF"/>
                  </a:solidFill>
                </a:rPr>
                <a:t>ướt</a:t>
              </a:r>
              <a:endParaRPr lang="en-US" sz="1800" b="1" dirty="0">
                <a:solidFill>
                  <a:srgbClr val="0000FF"/>
                </a:solidFill>
              </a:endParaRPr>
            </a:p>
          </p:txBody>
        </p:sp>
      </p:grpSp>
      <p:grpSp>
        <p:nvGrpSpPr>
          <p:cNvPr id="19508" name="Group 25"/>
          <p:cNvGrpSpPr>
            <a:grpSpLocks/>
          </p:cNvGrpSpPr>
          <p:nvPr/>
        </p:nvGrpSpPr>
        <p:grpSpPr bwMode="auto">
          <a:xfrm>
            <a:off x="7315200" y="4495800"/>
            <a:ext cx="1685925" cy="952500"/>
            <a:chOff x="2396" y="1824"/>
            <a:chExt cx="1214" cy="960"/>
          </a:xfrm>
        </p:grpSpPr>
        <p:pic>
          <p:nvPicPr>
            <p:cNvPr id="19515" name="Picture 3" descr="I:\DOCUMENTS\HOAHOC\TAILIEUTOHOA\Giao an Hoa\hình anh Hoa hoc\ghe nhua.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96" y="1824"/>
              <a:ext cx="1214" cy="96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9" name="Text Box 24"/>
            <p:cNvSpPr txBox="1">
              <a:spLocks noChangeArrowheads="1"/>
            </p:cNvSpPr>
            <p:nvPr/>
          </p:nvSpPr>
          <p:spPr bwMode="auto">
            <a:xfrm>
              <a:off x="2506" y="2517"/>
              <a:ext cx="912" cy="230"/>
            </a:xfrm>
            <a:prstGeom prst="rect">
              <a:avLst/>
            </a:prstGeom>
            <a:noFill/>
            <a:ln w="9525">
              <a:noFill/>
              <a:miter lim="800000"/>
              <a:headEnd/>
              <a:tailEnd/>
            </a:ln>
            <a:effectLst>
              <a:prstShdw prst="shdw18" dist="17961" dir="13500000">
                <a:schemeClr val="accent1">
                  <a:gamma/>
                  <a:shade val="60000"/>
                  <a:invGamma/>
                </a:schemeClr>
              </a:prstShdw>
            </a:effectLst>
          </p:spPr>
          <p:txBody>
            <a:bodyPr>
              <a:spAutoFit/>
            </a:bodyPr>
            <a:lstStyle/>
            <a:p>
              <a:pPr>
                <a:spcBef>
                  <a:spcPct val="50000"/>
                </a:spcBef>
                <a:defRPr/>
              </a:pPr>
              <a:r>
                <a:rPr lang="en-US" sz="1800" b="1" dirty="0" err="1">
                  <a:solidFill>
                    <a:srgbClr val="0000FF"/>
                  </a:solidFill>
                </a:rPr>
                <a:t>Ghế</a:t>
              </a:r>
              <a:r>
                <a:rPr lang="en-US" sz="1800" b="1" dirty="0">
                  <a:solidFill>
                    <a:srgbClr val="0000FF"/>
                  </a:solidFill>
                </a:rPr>
                <a:t> </a:t>
              </a:r>
              <a:r>
                <a:rPr lang="en-US" sz="1800" b="1" dirty="0" err="1">
                  <a:solidFill>
                    <a:srgbClr val="0000FF"/>
                  </a:solidFill>
                </a:rPr>
                <a:t>nhựa</a:t>
              </a:r>
              <a:endParaRPr lang="en-US" sz="1800" b="1" dirty="0">
                <a:solidFill>
                  <a:srgbClr val="0000FF"/>
                </a:solidFill>
              </a:endParaRPr>
            </a:p>
          </p:txBody>
        </p:sp>
      </p:grpSp>
      <p:grpSp>
        <p:nvGrpSpPr>
          <p:cNvPr id="19509" name="Group 32"/>
          <p:cNvGrpSpPr>
            <a:grpSpLocks/>
          </p:cNvGrpSpPr>
          <p:nvPr/>
        </p:nvGrpSpPr>
        <p:grpSpPr bwMode="auto">
          <a:xfrm>
            <a:off x="7010400" y="2057400"/>
            <a:ext cx="1905000" cy="1111250"/>
            <a:chOff x="1375" y="1584"/>
            <a:chExt cx="1786" cy="1022"/>
          </a:xfrm>
        </p:grpSpPr>
        <p:pic>
          <p:nvPicPr>
            <p:cNvPr id="84" name="Picture 6" descr="Ong-nhua-tien-phong-82490"/>
            <p:cNvPicPr>
              <a:picLocks noChangeAspect="1" noChangeArrowheads="1"/>
            </p:cNvPicPr>
            <p:nvPr/>
          </p:nvPicPr>
          <p:blipFill>
            <a:blip r:embed="rId13"/>
            <a:srcRect/>
            <a:stretch>
              <a:fillRect/>
            </a:stretch>
          </p:blipFill>
          <p:spPr bwMode="auto">
            <a:xfrm>
              <a:off x="1589" y="1584"/>
              <a:ext cx="1548" cy="978"/>
            </a:xfrm>
            <a:prstGeom prst="rect">
              <a:avLst/>
            </a:prstGeom>
            <a:noFill/>
            <a:ln w="9525">
              <a:solidFill>
                <a:schemeClr val="tx2">
                  <a:lumMod val="75000"/>
                </a:schemeClr>
              </a:solidFill>
              <a:miter lim="800000"/>
              <a:headEnd/>
              <a:tailEnd/>
            </a:ln>
          </p:spPr>
        </p:pic>
        <p:sp>
          <p:nvSpPr>
            <p:cNvPr id="85" name="Text Box 9"/>
            <p:cNvSpPr txBox="1">
              <a:spLocks noChangeArrowheads="1"/>
            </p:cNvSpPr>
            <p:nvPr/>
          </p:nvSpPr>
          <p:spPr bwMode="auto">
            <a:xfrm>
              <a:off x="1375" y="2238"/>
              <a:ext cx="1786" cy="368"/>
            </a:xfrm>
            <a:prstGeom prst="rect">
              <a:avLst/>
            </a:prstGeom>
            <a:noFill/>
            <a:ln w="9525">
              <a:noFill/>
              <a:miter lim="800000"/>
              <a:headEnd/>
              <a:tailEnd/>
            </a:ln>
            <a:effectLst/>
          </p:spPr>
          <p:txBody>
            <a:bodyPr>
              <a:spAutoFit/>
            </a:bodyPr>
            <a:lstStyle/>
            <a:p>
              <a:pPr algn="ctr" eaLnBrk="0" hangingPunct="0">
                <a:spcBef>
                  <a:spcPct val="50000"/>
                </a:spcBef>
                <a:defRPr/>
              </a:pPr>
              <a:r>
                <a:rPr lang="en-US" sz="2000" b="1" dirty="0" err="1">
                  <a:solidFill>
                    <a:srgbClr val="0000FF"/>
                  </a:solidFill>
                  <a:effectLst>
                    <a:outerShdw blurRad="38100" dist="38100" dir="2700000" algn="tl">
                      <a:srgbClr val="C0C0C0"/>
                    </a:outerShdw>
                  </a:effectLst>
                  <a:cs typeface="Times New Roman" pitchFamily="18" charset="0"/>
                </a:rPr>
                <a:t>ống</a:t>
              </a:r>
              <a:r>
                <a:rPr lang="en-US" sz="2000" b="1" dirty="0">
                  <a:solidFill>
                    <a:srgbClr val="0000FF"/>
                  </a:solidFill>
                  <a:effectLst>
                    <a:outerShdw blurRad="38100" dist="38100" dir="2700000" algn="tl">
                      <a:srgbClr val="C0C0C0"/>
                    </a:outerShdw>
                  </a:effectLst>
                  <a:cs typeface="Times New Roman" pitchFamily="18" charset="0"/>
                </a:rPr>
                <a:t> </a:t>
              </a:r>
              <a:r>
                <a:rPr lang="en-US" sz="2000" b="1" dirty="0" err="1">
                  <a:solidFill>
                    <a:srgbClr val="0000FF"/>
                  </a:solidFill>
                  <a:effectLst>
                    <a:outerShdw blurRad="38100" dist="38100" dir="2700000" algn="tl">
                      <a:srgbClr val="C0C0C0"/>
                    </a:outerShdw>
                  </a:effectLst>
                  <a:cs typeface="Times New Roman" pitchFamily="18" charset="0"/>
                </a:rPr>
                <a:t>nhựa</a:t>
              </a:r>
              <a:endParaRPr lang="en-US" sz="2000" b="1" dirty="0">
                <a:solidFill>
                  <a:srgbClr val="0000FF"/>
                </a:solidFill>
                <a:effectLst>
                  <a:outerShdw blurRad="38100" dist="38100" dir="2700000" algn="tl">
                    <a:srgbClr val="C0C0C0"/>
                  </a:outerShdw>
                </a:effectLst>
                <a:cs typeface="Times New Roman" pitchFamily="18" charset="0"/>
              </a:endParaRPr>
            </a:p>
          </p:txBody>
        </p:sp>
      </p:grpSp>
      <p:grpSp>
        <p:nvGrpSpPr>
          <p:cNvPr id="19510" name="Group 43"/>
          <p:cNvGrpSpPr>
            <a:grpSpLocks/>
          </p:cNvGrpSpPr>
          <p:nvPr/>
        </p:nvGrpSpPr>
        <p:grpSpPr bwMode="auto">
          <a:xfrm>
            <a:off x="7239000" y="5638800"/>
            <a:ext cx="1676400" cy="990600"/>
            <a:chOff x="4608" y="1872"/>
            <a:chExt cx="1045" cy="960"/>
          </a:xfrm>
        </p:grpSpPr>
        <p:pic>
          <p:nvPicPr>
            <p:cNvPr id="19511" name="Picture 8" descr="nilon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656" y="1872"/>
              <a:ext cx="997" cy="960"/>
            </a:xfrm>
            <a:prstGeom prst="rect">
              <a:avLst/>
            </a:prstGeom>
            <a:noFill/>
            <a:ln w="9525">
              <a:solidFill>
                <a:srgbClr val="00B0F0"/>
              </a:solidFill>
              <a:miter lim="800000"/>
              <a:headEnd/>
              <a:tailEnd/>
            </a:ln>
            <a:extLst>
              <a:ext uri="{909E8E84-426E-40DD-AFC4-6F175D3DCCD1}">
                <a14:hiddenFill xmlns:a14="http://schemas.microsoft.com/office/drawing/2010/main">
                  <a:solidFill>
                    <a:srgbClr val="FFFFFF"/>
                  </a:solidFill>
                </a14:hiddenFill>
              </a:ext>
            </a:extLst>
          </p:spPr>
        </p:pic>
        <p:sp>
          <p:nvSpPr>
            <p:cNvPr id="103" name="Text Box 10"/>
            <p:cNvSpPr txBox="1">
              <a:spLocks noChangeArrowheads="1"/>
            </p:cNvSpPr>
            <p:nvPr/>
          </p:nvSpPr>
          <p:spPr bwMode="auto">
            <a:xfrm>
              <a:off x="4608" y="2463"/>
              <a:ext cx="960" cy="231"/>
            </a:xfrm>
            <a:prstGeom prst="rect">
              <a:avLst/>
            </a:prstGeom>
            <a:noFill/>
            <a:ln w="9525">
              <a:noFill/>
              <a:miter lim="800000"/>
              <a:headEnd/>
              <a:tailEnd/>
            </a:ln>
            <a:effectLst/>
          </p:spPr>
          <p:txBody>
            <a:bodyPr>
              <a:spAutoFit/>
            </a:bodyPr>
            <a:lstStyle/>
            <a:p>
              <a:pPr algn="ctr" eaLnBrk="0" hangingPunct="0">
                <a:spcBef>
                  <a:spcPct val="50000"/>
                </a:spcBef>
                <a:defRPr/>
              </a:pPr>
              <a:r>
                <a:rPr lang="en-US" sz="1800" b="1" dirty="0" err="1">
                  <a:solidFill>
                    <a:srgbClr val="0000FF"/>
                  </a:solidFill>
                  <a:effectLst>
                    <a:outerShdw blurRad="38100" dist="38100" dir="2700000" algn="tl">
                      <a:srgbClr val="C0C0C0"/>
                    </a:outerShdw>
                  </a:effectLst>
                </a:rPr>
                <a:t>Túi</a:t>
              </a:r>
              <a:r>
                <a:rPr lang="en-US" sz="1800" b="1" dirty="0">
                  <a:solidFill>
                    <a:srgbClr val="0000FF"/>
                  </a:solidFill>
                  <a:effectLst>
                    <a:outerShdw blurRad="38100" dist="38100" dir="2700000" algn="tl">
                      <a:srgbClr val="C0C0C0"/>
                    </a:outerShdw>
                  </a:effectLst>
                </a:rPr>
                <a:t> </a:t>
              </a:r>
              <a:r>
                <a:rPr lang="en-US" sz="1800" b="1" dirty="0" err="1">
                  <a:solidFill>
                    <a:srgbClr val="0000FF"/>
                  </a:solidFill>
                  <a:effectLst>
                    <a:outerShdw blurRad="38100" dist="38100" dir="2700000" algn="tl">
                      <a:srgbClr val="C0C0C0"/>
                    </a:outerShdw>
                  </a:effectLst>
                </a:rPr>
                <a:t>nilon</a:t>
              </a:r>
              <a:endParaRPr lang="en-US" sz="1800" b="1" dirty="0">
                <a:solidFill>
                  <a:srgbClr val="0000FF"/>
                </a:solidFill>
                <a:effectLst>
                  <a:outerShdw blurRad="38100" dist="38100" dir="2700000" algn="tl">
                    <a:srgbClr val="C0C0C0"/>
                  </a:outerShdw>
                </a:effectLst>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AutoShape 51"/>
          <p:cNvSpPr>
            <a:spLocks noChangeArrowheads="1"/>
          </p:cNvSpPr>
          <p:nvPr/>
        </p:nvSpPr>
        <p:spPr bwMode="auto">
          <a:xfrm>
            <a:off x="1905000" y="4648200"/>
            <a:ext cx="586740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0" hangingPunct="0">
              <a:defRPr/>
            </a:pPr>
            <a:r>
              <a:rPr lang="pt-BR" altLang="ko-KR" b="1" dirty="0">
                <a:solidFill>
                  <a:schemeClr val="tx1"/>
                </a:solidFill>
                <a:ea typeface="Gulim" pitchFamily="34" charset="-127"/>
              </a:rPr>
              <a:t>      </a:t>
            </a:r>
            <a:r>
              <a:rPr lang="de-DE" altLang="ko-KR" b="1" dirty="0">
                <a:solidFill>
                  <a:schemeClr val="tx1"/>
                </a:solidFill>
                <a:ea typeface="Gulim" pitchFamily="34" charset="-127"/>
              </a:rPr>
              <a:t> </a:t>
            </a:r>
            <a:r>
              <a:rPr lang="en-US" altLang="ko-KR" b="1" dirty="0" err="1">
                <a:solidFill>
                  <a:schemeClr val="tx1"/>
                </a:solidFill>
                <a:latin typeface="Times New Roman" pitchFamily="18" charset="0"/>
                <a:ea typeface="Gulim" pitchFamily="34" charset="-127"/>
                <a:cs typeface="Times New Roman" pitchFamily="18" charset="0"/>
              </a:rPr>
              <a:t>C</a:t>
            </a:r>
            <a:r>
              <a:rPr lang="en-US" b="1" dirty="0" err="1">
                <a:latin typeface="Times New Roman" pitchFamily="18" charset="0"/>
                <a:cs typeface="Times New Roman" pitchFamily="18" charset="0"/>
              </a:rPr>
              <a:t>ompozit</a:t>
            </a:r>
            <a:r>
              <a:rPr lang="en-US" b="1" dirty="0">
                <a:latin typeface="Times New Roman" pitchFamily="18" charset="0"/>
                <a:cs typeface="Times New Roman" pitchFamily="18" charset="0"/>
              </a:rPr>
              <a:t> </a:t>
            </a:r>
            <a:endParaRPr lang="en-US" b="1" baseline="-25000" dirty="0">
              <a:solidFill>
                <a:schemeClr val="tx1"/>
              </a:solidFill>
              <a:latin typeface="Times New Roman" pitchFamily="18" charset="0"/>
              <a:cs typeface="Times New Roman" pitchFamily="18" charset="0"/>
            </a:endParaRPr>
          </a:p>
        </p:txBody>
      </p:sp>
      <p:sp>
        <p:nvSpPr>
          <p:cNvPr id="28" name="AutoShape 51"/>
          <p:cNvSpPr>
            <a:spLocks noChangeArrowheads="1"/>
          </p:cNvSpPr>
          <p:nvPr/>
        </p:nvSpPr>
        <p:spPr bwMode="auto">
          <a:xfrm>
            <a:off x="1905000" y="5791200"/>
            <a:ext cx="586740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0" hangingPunct="0">
              <a:defRPr/>
            </a:pP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Polime</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nhân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solidFill>
                <a:schemeClr val="tx1"/>
              </a:solidFill>
              <a:latin typeface="Times New Roman" pitchFamily="18" charset="0"/>
              <a:cs typeface="Times New Roman" pitchFamily="18" charset="0"/>
            </a:endParaRPr>
          </a:p>
        </p:txBody>
      </p:sp>
      <p:sp>
        <p:nvSpPr>
          <p:cNvPr id="18" name="AutoShape 51"/>
          <p:cNvSpPr>
            <a:spLocks noChangeArrowheads="1"/>
          </p:cNvSpPr>
          <p:nvPr/>
        </p:nvSpPr>
        <p:spPr bwMode="auto">
          <a:xfrm>
            <a:off x="1905000" y="3505200"/>
            <a:ext cx="5867400" cy="8382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0" hangingPunct="0">
              <a:defRPr/>
            </a:pPr>
            <a:r>
              <a:rPr lang="en-US" dirty="0"/>
              <a:t>     </a:t>
            </a:r>
            <a:r>
              <a:rPr lang="en-US" b="1" dirty="0" err="1">
                <a:solidFill>
                  <a:schemeClr val="tx1"/>
                </a:solidFill>
                <a:latin typeface="Times New Roman" pitchFamily="18" charset="0"/>
                <a:cs typeface="Times New Roman" pitchFamily="18" charset="0"/>
              </a:rPr>
              <a:t>Chất</a:t>
            </a:r>
            <a:r>
              <a:rPr lang="en-US" b="1" dirty="0">
                <a:solidFill>
                  <a:schemeClr val="tx1"/>
                </a:solidFill>
                <a:latin typeface="Times New Roman" pitchFamily="18" charset="0"/>
                <a:cs typeface="Times New Roman" pitchFamily="18" charset="0"/>
              </a:rPr>
              <a:t> </a:t>
            </a:r>
            <a:r>
              <a:rPr lang="en-US" b="1" dirty="0" err="1">
                <a:solidFill>
                  <a:schemeClr val="tx1"/>
                </a:solidFill>
                <a:latin typeface="Times New Roman" pitchFamily="18" charset="0"/>
                <a:cs typeface="Times New Roman" pitchFamily="18" charset="0"/>
              </a:rPr>
              <a:t>dẻo</a:t>
            </a:r>
            <a:r>
              <a:rPr lang="en-US" b="1" dirty="0">
                <a:solidFill>
                  <a:schemeClr val="tx1"/>
                </a:solidFill>
                <a:latin typeface="Times New Roman" pitchFamily="18" charset="0"/>
                <a:cs typeface="Times New Roman" pitchFamily="18" charset="0"/>
              </a:rPr>
              <a:t> </a:t>
            </a:r>
          </a:p>
        </p:txBody>
      </p:sp>
      <p:sp>
        <p:nvSpPr>
          <p:cNvPr id="58" name="AutoShape 51"/>
          <p:cNvSpPr>
            <a:spLocks noChangeArrowheads="1"/>
          </p:cNvSpPr>
          <p:nvPr/>
        </p:nvSpPr>
        <p:spPr bwMode="auto">
          <a:xfrm>
            <a:off x="1905000" y="4648200"/>
            <a:ext cx="5867400" cy="838200"/>
          </a:xfrm>
          <a:prstGeom prst="roundRect">
            <a:avLst>
              <a:gd name="adj" fmla="val 16667"/>
            </a:avLst>
          </a:prstGeom>
          <a:solidFill>
            <a:srgbClr val="FFC000"/>
          </a:solidFill>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eaLnBrk="0" hangingPunct="0">
              <a:defRPr/>
            </a:pPr>
            <a:r>
              <a:rPr lang="de-DE" altLang="ko-KR" b="1" dirty="0">
                <a:solidFill>
                  <a:schemeClr val="tx1"/>
                </a:solidFill>
                <a:ea typeface="Gulim" pitchFamily="34" charset="-127"/>
              </a:rPr>
              <a:t>      </a:t>
            </a:r>
            <a:r>
              <a:rPr lang="en-US" altLang="ko-KR" b="1" dirty="0" err="1">
                <a:solidFill>
                  <a:schemeClr val="tx1"/>
                </a:solidFill>
                <a:latin typeface="Times New Roman" pitchFamily="18" charset="0"/>
                <a:ea typeface="Gulim" pitchFamily="34" charset="-127"/>
                <a:cs typeface="Times New Roman" pitchFamily="18" charset="0"/>
              </a:rPr>
              <a:t>C</a:t>
            </a:r>
            <a:r>
              <a:rPr lang="en-US" b="1" dirty="0" err="1">
                <a:solidFill>
                  <a:schemeClr val="tx1"/>
                </a:solidFill>
                <a:latin typeface="Times New Roman" pitchFamily="18" charset="0"/>
                <a:cs typeface="Times New Roman" pitchFamily="18" charset="0"/>
              </a:rPr>
              <a:t>ompozit</a:t>
            </a:r>
            <a:r>
              <a:rPr lang="en-US" b="1" dirty="0">
                <a:solidFill>
                  <a:schemeClr val="tx1"/>
                </a:solidFill>
                <a:latin typeface="Times New Roman" pitchFamily="18" charset="0"/>
                <a:cs typeface="Times New Roman" pitchFamily="18" charset="0"/>
              </a:rPr>
              <a:t> </a:t>
            </a:r>
            <a:endParaRPr lang="en-US" b="1" baseline="-25000" dirty="0">
              <a:solidFill>
                <a:schemeClr val="tx1"/>
              </a:solidFill>
              <a:latin typeface="Times New Roman" pitchFamily="18" charset="0"/>
              <a:cs typeface="Times New Roman" pitchFamily="18" charset="0"/>
            </a:endParaRPr>
          </a:p>
        </p:txBody>
      </p:sp>
      <p:sp>
        <p:nvSpPr>
          <p:cNvPr id="10" name="AutoShape 51"/>
          <p:cNvSpPr>
            <a:spLocks noChangeArrowheads="1"/>
          </p:cNvSpPr>
          <p:nvPr/>
        </p:nvSpPr>
        <p:spPr bwMode="auto">
          <a:xfrm>
            <a:off x="1905000" y="2362200"/>
            <a:ext cx="5867400" cy="762000"/>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0" hangingPunct="0">
              <a:defRPr/>
            </a:pPr>
            <a:r>
              <a:rPr lang="de-DE" altLang="ko-KR" b="1" dirty="0">
                <a:solidFill>
                  <a:schemeClr val="tx1"/>
                </a:solidFill>
                <a:ea typeface="Gulim" pitchFamily="34" charset="-127"/>
              </a:rPr>
              <a:t>      </a:t>
            </a:r>
            <a:r>
              <a:rPr lang="en-US" b="1">
                <a:solidFill>
                  <a:schemeClr val="tx1"/>
                </a:solidFill>
                <a:latin typeface="Times New Roman" pitchFamily="18" charset="0"/>
                <a:cs typeface="Times New Roman" pitchFamily="18" charset="0"/>
              </a:rPr>
              <a:t>Polime</a:t>
            </a:r>
            <a:endParaRPr lang="en-US" b="1" baseline="-25000" dirty="0">
              <a:solidFill>
                <a:schemeClr val="tx1"/>
              </a:solidFill>
              <a:latin typeface="Times New Roman" pitchFamily="18" charset="0"/>
              <a:cs typeface="Times New Roman" pitchFamily="18" charset="0"/>
            </a:endParaRPr>
          </a:p>
        </p:txBody>
      </p:sp>
      <p:grpSp>
        <p:nvGrpSpPr>
          <p:cNvPr id="2" name="Group 51"/>
          <p:cNvGrpSpPr>
            <a:grpSpLocks/>
          </p:cNvGrpSpPr>
          <p:nvPr/>
        </p:nvGrpSpPr>
        <p:grpSpPr bwMode="auto">
          <a:xfrm>
            <a:off x="201613" y="-6350"/>
            <a:ext cx="320675" cy="6864350"/>
            <a:chOff x="202295" y="-322943"/>
            <a:chExt cx="319314" cy="7180943"/>
          </a:xfrm>
        </p:grpSpPr>
        <p:sp>
          <p:nvSpPr>
            <p:cNvPr id="7" name="Rectangle 6"/>
            <p:cNvSpPr/>
            <p:nvPr/>
          </p:nvSpPr>
          <p:spPr bwMode="auto">
            <a:xfrm>
              <a:off x="202295" y="-322943"/>
              <a:ext cx="319314" cy="7165997"/>
            </a:xfrm>
            <a:prstGeom prst="rect">
              <a:avLst/>
            </a:prstGeom>
            <a:solidFill>
              <a:schemeClr val="tx2">
                <a:lumMod val="95000"/>
                <a:lumOff val="5000"/>
              </a:schemeClr>
            </a:solidFill>
            <a:ln w="9525" cap="flat" cmpd="sng" algn="ctr">
              <a:solidFill>
                <a:schemeClr val="tx1"/>
              </a:solid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latin typeface=".VnTime" pitchFamily="34" charset="0"/>
              </a:endParaRPr>
            </a:p>
          </p:txBody>
        </p:sp>
        <p:sp>
          <p:nvSpPr>
            <p:cNvPr id="20544" name="Rectangle 10"/>
            <p:cNvSpPr>
              <a:spLocks noChangeArrowheads="1"/>
            </p:cNvSpPr>
            <p:nvPr/>
          </p:nvSpPr>
          <p:spPr bwMode="auto">
            <a:xfrm>
              <a:off x="238583" y="-322943"/>
              <a:ext cx="228600" cy="7166429"/>
            </a:xfrm>
            <a:prstGeom prst="rect">
              <a:avLst/>
            </a:prstGeom>
            <a:solidFill>
              <a:srgbClr val="0066FF"/>
            </a:solidFill>
            <a:ln w="9525" algn="ctr">
              <a:solidFill>
                <a:schemeClr val="tx1"/>
              </a:solidFill>
              <a:round/>
              <a:headEnd/>
              <a:tailEnd/>
            </a:ln>
          </p:spPr>
          <p:txBody>
            <a:bodyPr/>
            <a:lstStyle/>
            <a:p>
              <a:pPr eaLnBrk="0" hangingPunct="0"/>
              <a:endParaRPr lang="en-US" sz="2000">
                <a:latin typeface=".VnTime" pitchFamily="34" charset="0"/>
                <a:cs typeface="Arial" charset="0"/>
              </a:endParaRPr>
            </a:p>
          </p:txBody>
        </p:sp>
        <p:sp>
          <p:nvSpPr>
            <p:cNvPr id="9" name="Rectangle 8"/>
            <p:cNvSpPr/>
            <p:nvPr/>
          </p:nvSpPr>
          <p:spPr bwMode="auto">
            <a:xfrm>
              <a:off x="324013" y="-307996"/>
              <a:ext cx="75877" cy="7165996"/>
            </a:xfrm>
            <a:prstGeom prst="rect">
              <a:avLst/>
            </a:prstGeom>
            <a:solidFill>
              <a:srgbClr val="A3C8FF"/>
            </a:soli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sz="2000">
                <a:effectLst>
                  <a:glow rad="101600">
                    <a:schemeClr val="accent1">
                      <a:satMod val="175000"/>
                      <a:alpha val="40000"/>
                    </a:schemeClr>
                  </a:glow>
                </a:effectLst>
                <a:latin typeface=".VnTime" pitchFamily="34" charset="0"/>
              </a:endParaRPr>
            </a:p>
          </p:txBody>
        </p:sp>
      </p:grpSp>
      <p:pic>
        <p:nvPicPr>
          <p:cNvPr id="11"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71450" y="24384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12" name="Picture 11"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52450" y="22860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13" name="Oval 59">
            <a:hlinkHover r:id="" action="ppaction://noaction" highlightClick="1">
              <a:snd r:embed="rId8" name="cached_combo42.wav"/>
            </a:hlinkHover>
          </p:cNvPr>
          <p:cNvSpPr>
            <a:spLocks noChangeArrowheads="1"/>
          </p:cNvSpPr>
          <p:nvPr/>
        </p:nvSpPr>
        <p:spPr bwMode="auto">
          <a:xfrm>
            <a:off x="628650" y="23590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14" name="WordArt 226"/>
          <p:cNvSpPr>
            <a:spLocks noChangeArrowheads="1" noChangeShapeType="1" noTextEdit="1"/>
          </p:cNvSpPr>
          <p:nvPr/>
        </p:nvSpPr>
        <p:spPr bwMode="auto">
          <a:xfrm>
            <a:off x="835025" y="2471738"/>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A</a:t>
            </a:r>
          </a:p>
        </p:txBody>
      </p:sp>
      <p:grpSp>
        <p:nvGrpSpPr>
          <p:cNvPr id="3" name="Group 47"/>
          <p:cNvGrpSpPr>
            <a:grpSpLocks/>
          </p:cNvGrpSpPr>
          <p:nvPr/>
        </p:nvGrpSpPr>
        <p:grpSpPr bwMode="auto">
          <a:xfrm>
            <a:off x="-115888" y="679450"/>
            <a:ext cx="1106488" cy="655638"/>
            <a:chOff x="5106" y="3426"/>
            <a:chExt cx="582" cy="345"/>
          </a:xfrm>
        </p:grpSpPr>
        <p:pic>
          <p:nvPicPr>
            <p:cNvPr id="20541" name="Picture 40" descr="Thumb"/>
            <p:cNvPicPr>
              <a:picLocks noChangeAspect="1" noChangeArrowheads="1"/>
            </p:cNvPicPr>
            <p:nvPr/>
          </p:nvPicPr>
          <p:blipFill>
            <a:blip r:embed="rId9">
              <a:clrChange>
                <a:clrFrom>
                  <a:srgbClr val="000300"/>
                </a:clrFrom>
                <a:clrTo>
                  <a:srgbClr val="000300">
                    <a:alpha val="0"/>
                  </a:srgbClr>
                </a:clrTo>
              </a:clrChange>
              <a:extLst>
                <a:ext uri="{28A0092B-C50C-407E-A947-70E740481C1C}">
                  <a14:useLocalDpi xmlns:a14="http://schemas.microsoft.com/office/drawing/2010/main" val="0"/>
                </a:ext>
              </a:extLst>
            </a:blip>
            <a:srcRect/>
            <a:stretch>
              <a:fillRect/>
            </a:stretch>
          </p:blipFill>
          <p:spPr bwMode="auto">
            <a:xfrm>
              <a:off x="5106" y="3426"/>
              <a:ext cx="582" cy="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2" name="Picture 43" descr="abu061[1]"/>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rot="11938225" flipV="1">
              <a:off x="5268" y="3513"/>
              <a:ext cx="250" cy="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3763963"/>
            <a:ext cx="593725" cy="350837"/>
          </a:xfrm>
          <a:prstGeom prst="rect">
            <a:avLst/>
          </a:prstGeom>
          <a:noFill/>
          <a:ln w="9525">
            <a:noFill/>
            <a:miter lim="800000"/>
            <a:headEnd/>
            <a:tailEnd/>
          </a:ln>
          <a:effectLst>
            <a:outerShdw dist="107763" dir="18900000" algn="ctr" rotWithShape="0">
              <a:srgbClr val="808080">
                <a:alpha val="50000"/>
              </a:srgbClr>
            </a:outerShdw>
          </a:effectLst>
        </p:spPr>
      </p:pic>
      <p:pic>
        <p:nvPicPr>
          <p:cNvPr id="2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3581400"/>
            <a:ext cx="1500188" cy="801688"/>
          </a:xfrm>
          <a:prstGeom prst="rect">
            <a:avLst/>
          </a:prstGeom>
          <a:noFill/>
          <a:ln w="9525">
            <a:noFill/>
            <a:miter lim="800000"/>
            <a:headEnd/>
            <a:tailEnd/>
          </a:ln>
          <a:effectLst>
            <a:outerShdw dist="107763" dir="18900000" algn="ctr" rotWithShape="0">
              <a:srgbClr val="808080">
                <a:alpha val="50000"/>
              </a:srgbClr>
            </a:outerShdw>
          </a:effectLst>
        </p:spPr>
      </p:pic>
      <p:sp>
        <p:nvSpPr>
          <p:cNvPr id="21" name="Oval 59">
            <a:hlinkHover r:id="" action="ppaction://noaction" highlightClick="1">
              <a:snd r:embed="rId8" name="cached_combo42.wav"/>
            </a:hlinkHover>
          </p:cNvPr>
          <p:cNvSpPr>
            <a:spLocks noChangeArrowheads="1"/>
          </p:cNvSpPr>
          <p:nvPr/>
        </p:nvSpPr>
        <p:spPr bwMode="auto">
          <a:xfrm>
            <a:off x="630238" y="3730625"/>
            <a:ext cx="817562"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2" name="WordArt 226"/>
          <p:cNvSpPr>
            <a:spLocks noChangeArrowheads="1" noChangeShapeType="1" noTextEdit="1"/>
          </p:cNvSpPr>
          <p:nvPr/>
        </p:nvSpPr>
        <p:spPr bwMode="auto">
          <a:xfrm>
            <a:off x="815975" y="38036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b</a:t>
            </a:r>
          </a:p>
        </p:txBody>
      </p:sp>
      <p:pic>
        <p:nvPicPr>
          <p:cNvPr id="24"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4800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25"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46847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26" name="Oval 59">
            <a:hlinkHover r:id="" action="ppaction://noaction" highlightClick="1">
              <a:snd r:embed="rId8" name="cached_combo42.wav"/>
            </a:hlinkHover>
          </p:cNvPr>
          <p:cNvSpPr>
            <a:spLocks noChangeArrowheads="1"/>
          </p:cNvSpPr>
          <p:nvPr/>
        </p:nvSpPr>
        <p:spPr bwMode="auto">
          <a:xfrm>
            <a:off x="609600" y="47974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27" name="WordArt 226"/>
          <p:cNvSpPr>
            <a:spLocks noChangeArrowheads="1" noChangeShapeType="1" noTextEdit="1"/>
          </p:cNvSpPr>
          <p:nvPr/>
        </p:nvSpPr>
        <p:spPr bwMode="auto">
          <a:xfrm>
            <a:off x="835025" y="4870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c</a:t>
            </a:r>
          </a:p>
        </p:txBody>
      </p:sp>
      <p:pic>
        <p:nvPicPr>
          <p:cNvPr id="29" name="Picture 37" descr="Blue_chapterlist"/>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52400" y="5943600"/>
            <a:ext cx="593725" cy="350838"/>
          </a:xfrm>
          <a:prstGeom prst="rect">
            <a:avLst/>
          </a:prstGeom>
          <a:noFill/>
          <a:ln w="9525">
            <a:noFill/>
            <a:miter lim="800000"/>
            <a:headEnd/>
            <a:tailEnd/>
          </a:ln>
          <a:effectLst>
            <a:outerShdw dist="107763" dir="18900000" algn="ctr" rotWithShape="0">
              <a:srgbClr val="808080">
                <a:alpha val="50000"/>
              </a:srgbClr>
            </a:outerShdw>
          </a:effectLst>
        </p:spPr>
      </p:pic>
      <p:pic>
        <p:nvPicPr>
          <p:cNvPr id="30" name="Picture 39" descr="Classicmode"/>
          <p:cNvPicPr>
            <a:picLocks noChangeAspect="1" noChangeArrowheads="1"/>
          </p:cNvPicPr>
          <p:nvPr/>
        </p:nvPicPr>
        <p:blipFill>
          <a:blip r:embed="rId7">
            <a:clrChange>
              <a:clrFrom>
                <a:srgbClr val="2C2761"/>
              </a:clrFrom>
              <a:clrTo>
                <a:srgbClr val="2C2761">
                  <a:alpha val="0"/>
                </a:srgbClr>
              </a:clrTo>
            </a:clrChange>
          </a:blip>
          <a:srcRect/>
          <a:stretch>
            <a:fillRect/>
          </a:stretch>
        </p:blipFill>
        <p:spPr bwMode="auto">
          <a:xfrm>
            <a:off x="533400" y="5827713"/>
            <a:ext cx="1500188" cy="801687"/>
          </a:xfrm>
          <a:prstGeom prst="rect">
            <a:avLst/>
          </a:prstGeom>
          <a:noFill/>
          <a:ln w="9525">
            <a:noFill/>
            <a:miter lim="800000"/>
            <a:headEnd/>
            <a:tailEnd/>
          </a:ln>
          <a:effectLst>
            <a:outerShdw dist="107763" dir="18900000" algn="ctr" rotWithShape="0">
              <a:srgbClr val="808080">
                <a:alpha val="50000"/>
              </a:srgbClr>
            </a:outerShdw>
          </a:effectLst>
        </p:spPr>
      </p:pic>
      <p:sp>
        <p:nvSpPr>
          <p:cNvPr id="31" name="Oval 59">
            <a:hlinkHover r:id="" action="ppaction://noaction" highlightClick="1">
              <a:snd r:embed="rId8" name="cached_combo42.wav"/>
            </a:hlinkHover>
          </p:cNvPr>
          <p:cNvSpPr>
            <a:spLocks noChangeArrowheads="1"/>
          </p:cNvSpPr>
          <p:nvPr/>
        </p:nvSpPr>
        <p:spPr bwMode="auto">
          <a:xfrm>
            <a:off x="609600" y="5940425"/>
            <a:ext cx="817563" cy="612775"/>
          </a:xfrm>
          <a:prstGeom prst="ellipse">
            <a:avLst/>
          </a:prstGeom>
          <a:gradFill rotWithShape="1">
            <a:gsLst>
              <a:gs pos="0">
                <a:srgbClr val="FF00FF">
                  <a:alpha val="53998"/>
                </a:srgbClr>
              </a:gs>
              <a:gs pos="100000">
                <a:srgbClr val="760076">
                  <a:alpha val="59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eaLnBrk="0" hangingPunct="0"/>
            <a:endParaRPr lang="en-US" sz="2000">
              <a:latin typeface=".VnTime" pitchFamily="34" charset="0"/>
              <a:cs typeface="Arial" charset="0"/>
            </a:endParaRPr>
          </a:p>
        </p:txBody>
      </p:sp>
      <p:sp>
        <p:nvSpPr>
          <p:cNvPr id="32" name="WordArt 226"/>
          <p:cNvSpPr>
            <a:spLocks noChangeArrowheads="1" noChangeShapeType="1" noTextEdit="1"/>
          </p:cNvSpPr>
          <p:nvPr/>
        </p:nvSpPr>
        <p:spPr bwMode="auto">
          <a:xfrm>
            <a:off x="838200" y="6013450"/>
            <a:ext cx="460375" cy="387350"/>
          </a:xfrm>
          <a:prstGeom prst="rect">
            <a:avLst/>
          </a:prstGeom>
        </p:spPr>
        <p:txBody>
          <a:bodyPr wrap="none" fromWordArt="1">
            <a:prstTxWarp prst="textInflate">
              <a:avLst>
                <a:gd name="adj" fmla="val 13634"/>
              </a:avLst>
            </a:prstTxWarp>
          </a:bodyPr>
          <a:lstStyle/>
          <a:p>
            <a:pPr algn="ctr"/>
            <a:r>
              <a:rPr lang="en-US" sz="3600" kern="10">
                <a:ln w="9525">
                  <a:solidFill>
                    <a:srgbClr val="FFFF00"/>
                  </a:solidFill>
                  <a:round/>
                  <a:headEnd/>
                  <a:tailEnd/>
                </a:ln>
                <a:solidFill>
                  <a:srgbClr val="FFFF00"/>
                </a:solidFill>
                <a:latin typeface=".VnTimeH"/>
              </a:rPr>
              <a:t>d</a:t>
            </a:r>
          </a:p>
        </p:txBody>
      </p:sp>
      <p:sp>
        <p:nvSpPr>
          <p:cNvPr id="33" name="AutoShape 110"/>
          <p:cNvSpPr>
            <a:spLocks noChangeArrowheads="1"/>
          </p:cNvSpPr>
          <p:nvPr/>
        </p:nvSpPr>
        <p:spPr bwMode="auto">
          <a:xfrm>
            <a:off x="381000" y="146050"/>
            <a:ext cx="1828800" cy="1828800"/>
          </a:xfrm>
          <a:prstGeom prst="sun">
            <a:avLst>
              <a:gd name="adj" fmla="val 1988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fontAlgn="auto">
              <a:spcBef>
                <a:spcPts val="0"/>
              </a:spcBef>
              <a:spcAft>
                <a:spcPts val="0"/>
              </a:spcAft>
              <a:defRPr/>
            </a:pPr>
            <a:endParaRPr lang="en-US" sz="1800"/>
          </a:p>
        </p:txBody>
      </p:sp>
      <p:grpSp>
        <p:nvGrpSpPr>
          <p:cNvPr id="20506" name="Group 5"/>
          <p:cNvGrpSpPr>
            <a:grpSpLocks/>
          </p:cNvGrpSpPr>
          <p:nvPr/>
        </p:nvGrpSpPr>
        <p:grpSpPr bwMode="auto">
          <a:xfrm>
            <a:off x="7731125" y="481013"/>
            <a:ext cx="1304925" cy="1147762"/>
            <a:chOff x="2848" y="1735"/>
            <a:chExt cx="788" cy="688"/>
          </a:xfrm>
        </p:grpSpPr>
        <p:sp>
          <p:nvSpPr>
            <p:cNvPr id="20531" name="Oval 6"/>
            <p:cNvSpPr>
              <a:spLocks noChangeArrowheads="1"/>
            </p:cNvSpPr>
            <p:nvPr/>
          </p:nvSpPr>
          <p:spPr bwMode="gray">
            <a:xfrm>
              <a:off x="2906" y="1934"/>
              <a:ext cx="111" cy="288"/>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0532" name="Oval 7"/>
            <p:cNvSpPr>
              <a:spLocks noChangeArrowheads="1"/>
            </p:cNvSpPr>
            <p:nvPr/>
          </p:nvSpPr>
          <p:spPr bwMode="gray">
            <a:xfrm>
              <a:off x="2906" y="1934"/>
              <a:ext cx="111" cy="288"/>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0533" name="Oval 8"/>
            <p:cNvSpPr>
              <a:spLocks noChangeArrowheads="1"/>
            </p:cNvSpPr>
            <p:nvPr/>
          </p:nvSpPr>
          <p:spPr bwMode="gray">
            <a:xfrm>
              <a:off x="2848" y="1934"/>
              <a:ext cx="788" cy="2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0534" name="Oval 9"/>
            <p:cNvSpPr>
              <a:spLocks noChangeArrowheads="1"/>
            </p:cNvSpPr>
            <p:nvPr/>
          </p:nvSpPr>
          <p:spPr bwMode="gray">
            <a:xfrm>
              <a:off x="2848" y="1936"/>
              <a:ext cx="788" cy="2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0535" name="Oval 10"/>
            <p:cNvSpPr>
              <a:spLocks noChangeArrowheads="1"/>
            </p:cNvSpPr>
            <p:nvPr/>
          </p:nvSpPr>
          <p:spPr bwMode="gray">
            <a:xfrm>
              <a:off x="2888" y="1935"/>
              <a:ext cx="709" cy="288"/>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20536" name="Group 11"/>
            <p:cNvGrpSpPr>
              <a:grpSpLocks/>
            </p:cNvGrpSpPr>
            <p:nvPr/>
          </p:nvGrpSpPr>
          <p:grpSpPr bwMode="auto">
            <a:xfrm>
              <a:off x="2899" y="1735"/>
              <a:ext cx="687" cy="688"/>
              <a:chOff x="4166" y="1706"/>
              <a:chExt cx="1252" cy="1252"/>
            </a:xfrm>
          </p:grpSpPr>
          <p:sp>
            <p:nvSpPr>
              <p:cNvPr id="20537"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0538"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0539"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0540"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0" name="Oval 24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902575" y="5969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85113" y="620713"/>
            <a:ext cx="990600" cy="960437"/>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772400" y="476250"/>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20529" name="AutoShape 65"/>
          <p:cNvSpPr>
            <a:spLocks noChangeArrowheads="1"/>
          </p:cNvSpPr>
          <p:nvPr/>
        </p:nvSpPr>
        <p:spPr bwMode="auto">
          <a:xfrm>
            <a:off x="1981200" y="457200"/>
            <a:ext cx="5638800" cy="1371600"/>
          </a:xfrm>
          <a:prstGeom prst="roundRect">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en-US" sz="2800">
                <a:solidFill>
                  <a:srgbClr val="0000FF"/>
                </a:solidFill>
                <a:latin typeface="Times New Roman" pitchFamily="18" charset="0"/>
                <a:cs typeface="Times New Roman" pitchFamily="18" charset="0"/>
              </a:rPr>
              <a:t>“Vật liệu.... là vật liệu gồm polime </a:t>
            </a:r>
          </a:p>
          <a:p>
            <a:pPr algn="ctr"/>
            <a:r>
              <a:rPr lang="en-US" sz="2800">
                <a:solidFill>
                  <a:srgbClr val="0000FF"/>
                </a:solidFill>
                <a:latin typeface="Times New Roman" pitchFamily="18" charset="0"/>
                <a:cs typeface="Times New Roman" pitchFamily="18" charset="0"/>
              </a:rPr>
              <a:t>làm nhựa nền tổng hợp với các </a:t>
            </a:r>
          </a:p>
          <a:p>
            <a:pPr algn="ctr"/>
            <a:r>
              <a:rPr lang="en-US" sz="2800">
                <a:solidFill>
                  <a:srgbClr val="0000FF"/>
                </a:solidFill>
                <a:latin typeface="Times New Roman" pitchFamily="18" charset="0"/>
                <a:cs typeface="Times New Roman" pitchFamily="18" charset="0"/>
              </a:rPr>
              <a:t>vật liệu vô cơ và hữu cơ khác”.</a:t>
            </a:r>
          </a:p>
        </p:txBody>
      </p:sp>
      <p:sp>
        <p:nvSpPr>
          <p:cNvPr id="34" name="WordArt 111"/>
          <p:cNvSpPr>
            <a:spLocks noChangeArrowheads="1" noChangeShapeType="1" noTextEdit="1"/>
          </p:cNvSpPr>
          <p:nvPr/>
        </p:nvSpPr>
        <p:spPr bwMode="auto">
          <a:xfrm>
            <a:off x="838200" y="838200"/>
            <a:ext cx="838200" cy="4572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8</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22"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up)">
                                      <p:cBhvr>
                                        <p:cTn id="10" dur="500"/>
                                        <p:tgtEl>
                                          <p:spTgt spid="2"/>
                                        </p:tgtEl>
                                      </p:cBhvr>
                                    </p:animEffect>
                                  </p:childTnLst>
                                  <p:subTnLst>
                                    <p:audio>
                                      <p:cMediaNode>
                                        <p:cTn display="0" masterRel="sameClick">
                                          <p:stCondLst>
                                            <p:cond evt="begin" delay="0">
                                              <p:tn val="8"/>
                                            </p:cond>
                                          </p:stCondLst>
                                          <p:endCondLst>
                                            <p:cond evt="onStopAudio" delay="0">
                                              <p:tgtEl>
                                                <p:sldTgt/>
                                              </p:tgtEl>
                                            </p:cond>
                                          </p:endCondLst>
                                        </p:cTn>
                                        <p:tgtEl>
                                          <p:sndTgt r:embed="rId2" name="Jet Fighter 2-DVDH.wav"/>
                                        </p:tgtEl>
                                      </p:cMediaNode>
                                    </p:audio>
                                  </p:subTnLst>
                                </p:cTn>
                              </p:par>
                              <p:par>
                                <p:cTn id="11" presetID="2" presetClass="entr" presetSubtype="1" fill="hold" nodeType="withEffect">
                                  <p:stCondLst>
                                    <p:cond delay="50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10" presetClass="entr" presetSubtype="0" fill="hold" grpId="0" nodeType="withEffect">
                                  <p:stCondLst>
                                    <p:cond delay="50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2000"/>
                                        <p:tgtEl>
                                          <p:spTgt spid="33"/>
                                        </p:tgtEl>
                                      </p:cBhvr>
                                    </p:animEffect>
                                  </p:childTnLst>
                                </p:cTn>
                              </p:par>
                              <p:par>
                                <p:cTn id="18" presetID="8" presetClass="emph" presetSubtype="0" repeatCount="indefinite" fill="hold" grpId="1" nodeType="withEffect">
                                  <p:stCondLst>
                                    <p:cond delay="500"/>
                                  </p:stCondLst>
                                  <p:childTnLst>
                                    <p:animRot by="21600000">
                                      <p:cBhvr>
                                        <p:cTn id="19" dur="1500" fill="hold"/>
                                        <p:tgtEl>
                                          <p:spTgt spid="33"/>
                                        </p:tgtEl>
                                        <p:attrNameLst>
                                          <p:attrName>r</p:attrName>
                                        </p:attrNameLst>
                                      </p:cBhvr>
                                    </p:animRot>
                                  </p:childTnLst>
                                </p:cTn>
                              </p:par>
                              <p:par>
                                <p:cTn id="20" presetID="5" presetClass="entr" presetSubtype="10" fill="hold" nodeType="withEffect">
                                  <p:stCondLst>
                                    <p:cond delay="200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par>
                                <p:cTn id="23" presetID="5" presetClass="entr" presetSubtype="10" fill="hold" nodeType="withEffect">
                                  <p:stCondLst>
                                    <p:cond delay="200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 3-CL (2).wav"/>
                                        </p:tgtEl>
                                      </p:cMediaNode>
                                    </p:audio>
                                  </p:subTnLst>
                                </p:cTn>
                              </p:par>
                              <p:par>
                                <p:cTn id="26" presetID="5" presetClass="entr" presetSubtype="10" fill="hold" grpId="0" nodeType="withEffect">
                                  <p:stCondLst>
                                    <p:cond delay="2000"/>
                                  </p:stCondLst>
                                  <p:childTnLst>
                                    <p:set>
                                      <p:cBhvr>
                                        <p:cTn id="27" dur="1" fill="hold">
                                          <p:stCondLst>
                                            <p:cond delay="0"/>
                                          </p:stCondLst>
                                        </p:cTn>
                                        <p:tgtEl>
                                          <p:spTgt spid="13"/>
                                        </p:tgtEl>
                                        <p:attrNameLst>
                                          <p:attrName>style.visibility</p:attrName>
                                        </p:attrNameLst>
                                      </p:cBhvr>
                                      <p:to>
                                        <p:strVal val="visible"/>
                                      </p:to>
                                    </p:set>
                                    <p:animEffect transition="in" filter="checkerboard(across)">
                                      <p:cBhvr>
                                        <p:cTn id="28" dur="500"/>
                                        <p:tgtEl>
                                          <p:spTgt spid="13"/>
                                        </p:tgtEl>
                                      </p:cBhvr>
                                    </p:animEffect>
                                  </p:childTnLst>
                                </p:cTn>
                              </p:par>
                              <p:par>
                                <p:cTn id="29" presetID="5" presetClass="entr" presetSubtype="10" fill="hold" grpId="0" nodeType="withEffect">
                                  <p:stCondLst>
                                    <p:cond delay="2000"/>
                                  </p:stCondLst>
                                  <p:childTnLst>
                                    <p:set>
                                      <p:cBhvr>
                                        <p:cTn id="30" dur="1" fill="hold">
                                          <p:stCondLst>
                                            <p:cond delay="0"/>
                                          </p:stCondLst>
                                        </p:cTn>
                                        <p:tgtEl>
                                          <p:spTgt spid="14"/>
                                        </p:tgtEl>
                                        <p:attrNameLst>
                                          <p:attrName>style.visibility</p:attrName>
                                        </p:attrNameLst>
                                      </p:cBhvr>
                                      <p:to>
                                        <p:strVal val="visible"/>
                                      </p:to>
                                    </p:set>
                                    <p:animEffect transition="in" filter="checkerboard(across)">
                                      <p:cBhvr>
                                        <p:cTn id="31" dur="500"/>
                                        <p:tgtEl>
                                          <p:spTgt spid="14"/>
                                        </p:tgtEl>
                                      </p:cBhvr>
                                    </p:animEffect>
                                  </p:childTnLst>
                                </p:cTn>
                              </p:par>
                              <p:par>
                                <p:cTn id="32" presetID="22" presetClass="entr" presetSubtype="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5" presetClass="entr" presetSubtype="10" fill="hold" nodeType="withEffect">
                                  <p:stCondLst>
                                    <p:cond delay="3000"/>
                                  </p:stCondLst>
                                  <p:childTnLst>
                                    <p:set>
                                      <p:cBhvr>
                                        <p:cTn id="36" dur="1" fill="hold">
                                          <p:stCondLst>
                                            <p:cond delay="0"/>
                                          </p:stCondLst>
                                        </p:cTn>
                                        <p:tgtEl>
                                          <p:spTgt spid="19"/>
                                        </p:tgtEl>
                                        <p:attrNameLst>
                                          <p:attrName>style.visibility</p:attrName>
                                        </p:attrNameLst>
                                      </p:cBhvr>
                                      <p:to>
                                        <p:strVal val="visible"/>
                                      </p:to>
                                    </p:set>
                                    <p:animEffect transition="in" filter="checkerboard(across)">
                                      <p:cBhvr>
                                        <p:cTn id="37" dur="500"/>
                                        <p:tgtEl>
                                          <p:spTgt spid="19"/>
                                        </p:tgtEl>
                                      </p:cBhvr>
                                    </p:animEffect>
                                  </p:childTnLst>
                                </p:cTn>
                              </p:par>
                              <p:par>
                                <p:cTn id="38" presetID="5" presetClass="entr" presetSubtype="10" fill="hold" nodeType="withEffect">
                                  <p:stCondLst>
                                    <p:cond delay="3000"/>
                                  </p:stCondLst>
                                  <p:childTnLst>
                                    <p:set>
                                      <p:cBhvr>
                                        <p:cTn id="39" dur="1" fill="hold">
                                          <p:stCondLst>
                                            <p:cond delay="0"/>
                                          </p:stCondLst>
                                        </p:cTn>
                                        <p:tgtEl>
                                          <p:spTgt spid="20"/>
                                        </p:tgtEl>
                                        <p:attrNameLst>
                                          <p:attrName>style.visibility</p:attrName>
                                        </p:attrNameLst>
                                      </p:cBhvr>
                                      <p:to>
                                        <p:strVal val="visible"/>
                                      </p:to>
                                    </p:set>
                                    <p:animEffect transition="in" filter="checkerboard(across)">
                                      <p:cBhvr>
                                        <p:cTn id="40" dur="500"/>
                                        <p:tgtEl>
                                          <p:spTgt spid="20"/>
                                        </p:tgtEl>
                                      </p:cBhvr>
                                    </p:animEffect>
                                  </p:childTnLst>
                                  <p:subTnLst>
                                    <p:audio>
                                      <p:cMediaNode>
                                        <p:cTn display="0" masterRel="sameClick">
                                          <p:stCondLst>
                                            <p:cond evt="begin" delay="0">
                                              <p:tn val="38"/>
                                            </p:cond>
                                          </p:stCondLst>
                                          <p:endCondLst>
                                            <p:cond evt="onStopAudio" delay="0">
                                              <p:tgtEl>
                                                <p:sldTgt/>
                                              </p:tgtEl>
                                            </p:cond>
                                          </p:endCondLst>
                                        </p:cTn>
                                        <p:tgtEl>
                                          <p:sndTgt r:embed="rId3" name="Chimes 3-CL (2).wav"/>
                                        </p:tgtEl>
                                      </p:cMediaNode>
                                    </p:audio>
                                  </p:subTnLst>
                                </p:cTn>
                              </p:par>
                              <p:par>
                                <p:cTn id="41" presetID="5" presetClass="entr" presetSubtype="10" fill="hold" grpId="0" nodeType="withEffect">
                                  <p:stCondLst>
                                    <p:cond delay="3000"/>
                                  </p:stCondLst>
                                  <p:childTnLst>
                                    <p:set>
                                      <p:cBhvr>
                                        <p:cTn id="42" dur="1" fill="hold">
                                          <p:stCondLst>
                                            <p:cond delay="0"/>
                                          </p:stCondLst>
                                        </p:cTn>
                                        <p:tgtEl>
                                          <p:spTgt spid="21"/>
                                        </p:tgtEl>
                                        <p:attrNameLst>
                                          <p:attrName>style.visibility</p:attrName>
                                        </p:attrNameLst>
                                      </p:cBhvr>
                                      <p:to>
                                        <p:strVal val="visible"/>
                                      </p:to>
                                    </p:set>
                                    <p:animEffect transition="in" filter="checkerboard(across)">
                                      <p:cBhvr>
                                        <p:cTn id="43" dur="500"/>
                                        <p:tgtEl>
                                          <p:spTgt spid="21"/>
                                        </p:tgtEl>
                                      </p:cBhvr>
                                    </p:animEffect>
                                  </p:childTnLst>
                                </p:cTn>
                              </p:par>
                              <p:par>
                                <p:cTn id="44" presetID="5" presetClass="entr" presetSubtype="10" fill="hold" grpId="0" nodeType="withEffect">
                                  <p:stCondLst>
                                    <p:cond delay="3000"/>
                                  </p:stCondLst>
                                  <p:childTnLst>
                                    <p:set>
                                      <p:cBhvr>
                                        <p:cTn id="45" dur="1" fill="hold">
                                          <p:stCondLst>
                                            <p:cond delay="0"/>
                                          </p:stCondLst>
                                        </p:cTn>
                                        <p:tgtEl>
                                          <p:spTgt spid="22"/>
                                        </p:tgtEl>
                                        <p:attrNameLst>
                                          <p:attrName>style.visibility</p:attrName>
                                        </p:attrNameLst>
                                      </p:cBhvr>
                                      <p:to>
                                        <p:strVal val="visible"/>
                                      </p:to>
                                    </p:set>
                                    <p:animEffect transition="in" filter="checkerboard(across)">
                                      <p:cBhvr>
                                        <p:cTn id="46" dur="500"/>
                                        <p:tgtEl>
                                          <p:spTgt spid="22"/>
                                        </p:tgtEl>
                                      </p:cBhvr>
                                    </p:animEffect>
                                  </p:childTnLst>
                                </p:cTn>
                              </p:par>
                              <p:par>
                                <p:cTn id="47" presetID="22" presetClass="entr" presetSubtype="8" fill="hold" nodeType="withEffect">
                                  <p:stCondLst>
                                    <p:cond delay="300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5" presetClass="entr" presetSubtype="10" fill="hold" nodeType="withEffect">
                                  <p:stCondLst>
                                    <p:cond delay="4000"/>
                                  </p:stCondLst>
                                  <p:childTnLst>
                                    <p:set>
                                      <p:cBhvr>
                                        <p:cTn id="51" dur="1" fill="hold">
                                          <p:stCondLst>
                                            <p:cond delay="0"/>
                                          </p:stCondLst>
                                        </p:cTn>
                                        <p:tgtEl>
                                          <p:spTgt spid="24"/>
                                        </p:tgtEl>
                                        <p:attrNameLst>
                                          <p:attrName>style.visibility</p:attrName>
                                        </p:attrNameLst>
                                      </p:cBhvr>
                                      <p:to>
                                        <p:strVal val="visible"/>
                                      </p:to>
                                    </p:set>
                                    <p:animEffect transition="in" filter="checkerboard(across)">
                                      <p:cBhvr>
                                        <p:cTn id="52" dur="500"/>
                                        <p:tgtEl>
                                          <p:spTgt spid="24"/>
                                        </p:tgtEl>
                                      </p:cBhvr>
                                    </p:animEffect>
                                  </p:childTnLst>
                                </p:cTn>
                              </p:par>
                              <p:par>
                                <p:cTn id="53" presetID="5" presetClass="entr" presetSubtype="10" fill="hold" nodeType="withEffect">
                                  <p:stCondLst>
                                    <p:cond delay="400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subTnLst>
                                    <p:audio>
                                      <p:cMediaNode>
                                        <p:cTn display="0" masterRel="sameClick">
                                          <p:stCondLst>
                                            <p:cond evt="begin" delay="0">
                                              <p:tn val="53"/>
                                            </p:cond>
                                          </p:stCondLst>
                                          <p:endCondLst>
                                            <p:cond evt="onStopAudio" delay="0">
                                              <p:tgtEl>
                                                <p:sldTgt/>
                                              </p:tgtEl>
                                            </p:cond>
                                          </p:endCondLst>
                                        </p:cTn>
                                        <p:tgtEl>
                                          <p:sndTgt r:embed="rId3" name="Chimes 3-CL (2).wav"/>
                                        </p:tgtEl>
                                      </p:cMediaNode>
                                    </p:audio>
                                  </p:subTnLst>
                                </p:cTn>
                              </p:par>
                              <p:par>
                                <p:cTn id="56" presetID="5" presetClass="entr" presetSubtype="10" fill="hold" grpId="0" nodeType="withEffect">
                                  <p:stCondLst>
                                    <p:cond delay="4000"/>
                                  </p:stCondLst>
                                  <p:childTnLst>
                                    <p:set>
                                      <p:cBhvr>
                                        <p:cTn id="57" dur="1" fill="hold">
                                          <p:stCondLst>
                                            <p:cond delay="0"/>
                                          </p:stCondLst>
                                        </p:cTn>
                                        <p:tgtEl>
                                          <p:spTgt spid="26"/>
                                        </p:tgtEl>
                                        <p:attrNameLst>
                                          <p:attrName>style.visibility</p:attrName>
                                        </p:attrNameLst>
                                      </p:cBhvr>
                                      <p:to>
                                        <p:strVal val="visible"/>
                                      </p:to>
                                    </p:set>
                                    <p:animEffect transition="in" filter="checkerboard(across)">
                                      <p:cBhvr>
                                        <p:cTn id="58" dur="500"/>
                                        <p:tgtEl>
                                          <p:spTgt spid="26"/>
                                        </p:tgtEl>
                                      </p:cBhvr>
                                    </p:animEffect>
                                  </p:childTnLst>
                                </p:cTn>
                              </p:par>
                              <p:par>
                                <p:cTn id="59" presetID="5" presetClass="entr" presetSubtype="10" fill="hold" grpId="0" nodeType="withEffect">
                                  <p:stCondLst>
                                    <p:cond delay="4000"/>
                                  </p:stCondLst>
                                  <p:childTnLst>
                                    <p:set>
                                      <p:cBhvr>
                                        <p:cTn id="60" dur="1" fill="hold">
                                          <p:stCondLst>
                                            <p:cond delay="0"/>
                                          </p:stCondLst>
                                        </p:cTn>
                                        <p:tgtEl>
                                          <p:spTgt spid="27"/>
                                        </p:tgtEl>
                                        <p:attrNameLst>
                                          <p:attrName>style.visibility</p:attrName>
                                        </p:attrNameLst>
                                      </p:cBhvr>
                                      <p:to>
                                        <p:strVal val="visible"/>
                                      </p:to>
                                    </p:set>
                                    <p:animEffect transition="in" filter="checkerboard(across)">
                                      <p:cBhvr>
                                        <p:cTn id="61" dur="500"/>
                                        <p:tgtEl>
                                          <p:spTgt spid="27"/>
                                        </p:tgtEl>
                                      </p:cBhvr>
                                    </p:animEffect>
                                  </p:childTnLst>
                                </p:cTn>
                              </p:par>
                              <p:par>
                                <p:cTn id="62" presetID="22" presetClass="entr" presetSubtype="8" fill="hold" nodeType="withEffect">
                                  <p:stCondLst>
                                    <p:cond delay="400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par>
                                <p:cTn id="65" presetID="5" presetClass="entr" presetSubtype="10" fill="hold" nodeType="withEffect">
                                  <p:stCondLst>
                                    <p:cond delay="5000"/>
                                  </p:stCondLst>
                                  <p:childTnLst>
                                    <p:set>
                                      <p:cBhvr>
                                        <p:cTn id="66" dur="1" fill="hold">
                                          <p:stCondLst>
                                            <p:cond delay="0"/>
                                          </p:stCondLst>
                                        </p:cTn>
                                        <p:tgtEl>
                                          <p:spTgt spid="29"/>
                                        </p:tgtEl>
                                        <p:attrNameLst>
                                          <p:attrName>style.visibility</p:attrName>
                                        </p:attrNameLst>
                                      </p:cBhvr>
                                      <p:to>
                                        <p:strVal val="visible"/>
                                      </p:to>
                                    </p:set>
                                    <p:animEffect transition="in" filter="checkerboard(across)">
                                      <p:cBhvr>
                                        <p:cTn id="67" dur="500"/>
                                        <p:tgtEl>
                                          <p:spTgt spid="29"/>
                                        </p:tgtEl>
                                      </p:cBhvr>
                                    </p:animEffect>
                                  </p:childTnLst>
                                </p:cTn>
                              </p:par>
                              <p:par>
                                <p:cTn id="68" presetID="5" presetClass="entr" presetSubtype="10" fill="hold" nodeType="withEffect">
                                  <p:stCondLst>
                                    <p:cond delay="5000"/>
                                  </p:stCondLst>
                                  <p:childTnLst>
                                    <p:set>
                                      <p:cBhvr>
                                        <p:cTn id="69" dur="1" fill="hold">
                                          <p:stCondLst>
                                            <p:cond delay="0"/>
                                          </p:stCondLst>
                                        </p:cTn>
                                        <p:tgtEl>
                                          <p:spTgt spid="30"/>
                                        </p:tgtEl>
                                        <p:attrNameLst>
                                          <p:attrName>style.visibility</p:attrName>
                                        </p:attrNameLst>
                                      </p:cBhvr>
                                      <p:to>
                                        <p:strVal val="visible"/>
                                      </p:to>
                                    </p:set>
                                    <p:animEffect transition="in" filter="checkerboard(across)">
                                      <p:cBhvr>
                                        <p:cTn id="70" dur="500"/>
                                        <p:tgtEl>
                                          <p:spTgt spid="30"/>
                                        </p:tgtEl>
                                      </p:cBhvr>
                                    </p:animEffect>
                                  </p:childTnLst>
                                  <p:subTnLst>
                                    <p:audio>
                                      <p:cMediaNode>
                                        <p:cTn display="0" masterRel="sameClick">
                                          <p:stCondLst>
                                            <p:cond evt="begin" delay="0">
                                              <p:tn val="68"/>
                                            </p:cond>
                                          </p:stCondLst>
                                          <p:endCondLst>
                                            <p:cond evt="onStopAudio" delay="0">
                                              <p:tgtEl>
                                                <p:sldTgt/>
                                              </p:tgtEl>
                                            </p:cond>
                                          </p:endCondLst>
                                        </p:cTn>
                                        <p:tgtEl>
                                          <p:sndTgt r:embed="rId3" name="Chimes 3-CL (2).wav"/>
                                        </p:tgtEl>
                                      </p:cMediaNode>
                                    </p:audio>
                                  </p:subTnLst>
                                </p:cTn>
                              </p:par>
                              <p:par>
                                <p:cTn id="71" presetID="5" presetClass="entr" presetSubtype="10" fill="hold" grpId="0" nodeType="withEffect">
                                  <p:stCondLst>
                                    <p:cond delay="5000"/>
                                  </p:stCondLst>
                                  <p:childTnLst>
                                    <p:set>
                                      <p:cBhvr>
                                        <p:cTn id="72" dur="1" fill="hold">
                                          <p:stCondLst>
                                            <p:cond delay="0"/>
                                          </p:stCondLst>
                                        </p:cTn>
                                        <p:tgtEl>
                                          <p:spTgt spid="31"/>
                                        </p:tgtEl>
                                        <p:attrNameLst>
                                          <p:attrName>style.visibility</p:attrName>
                                        </p:attrNameLst>
                                      </p:cBhvr>
                                      <p:to>
                                        <p:strVal val="visible"/>
                                      </p:to>
                                    </p:set>
                                    <p:animEffect transition="in" filter="checkerboard(across)">
                                      <p:cBhvr>
                                        <p:cTn id="73" dur="500"/>
                                        <p:tgtEl>
                                          <p:spTgt spid="31"/>
                                        </p:tgtEl>
                                      </p:cBhvr>
                                    </p:animEffect>
                                  </p:childTnLst>
                                </p:cTn>
                              </p:par>
                              <p:par>
                                <p:cTn id="74" presetID="5" presetClass="entr" presetSubtype="10" fill="hold" grpId="0" nodeType="withEffect">
                                  <p:stCondLst>
                                    <p:cond delay="5000"/>
                                  </p:stCondLst>
                                  <p:childTnLst>
                                    <p:set>
                                      <p:cBhvr>
                                        <p:cTn id="75" dur="1" fill="hold">
                                          <p:stCondLst>
                                            <p:cond delay="0"/>
                                          </p:stCondLst>
                                        </p:cTn>
                                        <p:tgtEl>
                                          <p:spTgt spid="32"/>
                                        </p:tgtEl>
                                        <p:attrNameLst>
                                          <p:attrName>style.visibility</p:attrName>
                                        </p:attrNameLst>
                                      </p:cBhvr>
                                      <p:to>
                                        <p:strVal val="visible"/>
                                      </p:to>
                                    </p:set>
                                    <p:animEffect transition="in" filter="checkerboard(across)">
                                      <p:cBhvr>
                                        <p:cTn id="76" dur="500"/>
                                        <p:tgtEl>
                                          <p:spTgt spid="32"/>
                                        </p:tgtEl>
                                      </p:cBhvr>
                                    </p:animEffect>
                                  </p:childTnLst>
                                </p:cTn>
                              </p:par>
                              <p:par>
                                <p:cTn id="77" presetID="22" presetClass="entr" presetSubtype="8" fill="hold" nodeType="withEffect">
                                  <p:stCondLst>
                                    <p:cond delay="5000"/>
                                  </p:stCondLst>
                                  <p:childTnLst>
                                    <p:set>
                                      <p:cBhvr>
                                        <p:cTn id="78" dur="1" fill="hold">
                                          <p:stCondLst>
                                            <p:cond delay="0"/>
                                          </p:stCondLst>
                                        </p:cTn>
                                        <p:tgtEl>
                                          <p:spTgt spid="28"/>
                                        </p:tgtEl>
                                        <p:attrNameLst>
                                          <p:attrName>style.visibility</p:attrName>
                                        </p:attrNameLst>
                                      </p:cBhvr>
                                      <p:to>
                                        <p:strVal val="visible"/>
                                      </p:to>
                                    </p:set>
                                    <p:animEffect transition="in" filter="wipe(left)">
                                      <p:cBhvr>
                                        <p:cTn id="79" dur="500"/>
                                        <p:tgtEl>
                                          <p:spTgt spid="28"/>
                                        </p:tgtEl>
                                      </p:cBhvr>
                                    </p:animEffect>
                                  </p:childTnLst>
                                </p:cTn>
                              </p:par>
                              <p:par>
                                <p:cTn id="80" presetID="12" presetClass="exit" presetSubtype="1" fill="hold" nodeType="withEffect">
                                  <p:stCondLst>
                                    <p:cond delay="5500"/>
                                  </p:stCondLst>
                                  <p:childTnLst>
                                    <p:animEffect transition="out" filter="slide(fromTop)">
                                      <p:cBhvr>
                                        <p:cTn id="81" dur="500"/>
                                        <p:tgtEl>
                                          <p:spTgt spid="2"/>
                                        </p:tgtEl>
                                      </p:cBhvr>
                                    </p:animEffect>
                                    <p:set>
                                      <p:cBhvr>
                                        <p:cTn id="82" dur="1" fill="hold">
                                          <p:stCondLst>
                                            <p:cond delay="499"/>
                                          </p:stCondLst>
                                        </p:cTn>
                                        <p:tgtEl>
                                          <p:spTgt spid="2"/>
                                        </p:tgtEl>
                                        <p:attrNameLst>
                                          <p:attrName>style.visibility</p:attrName>
                                        </p:attrNameLst>
                                      </p:cBhvr>
                                      <p:to>
                                        <p:strVal val="hidden"/>
                                      </p:to>
                                    </p:set>
                                  </p:childTnLst>
                                </p:cTn>
                              </p:par>
                              <p:par>
                                <p:cTn id="83" presetID="12" presetClass="exit" presetSubtype="1" fill="hold" nodeType="withEffect">
                                  <p:stCondLst>
                                    <p:cond delay="5500"/>
                                  </p:stCondLst>
                                  <p:childTnLst>
                                    <p:animEffect transition="out" filter="slide(fromTop)">
                                      <p:cBhvr>
                                        <p:cTn id="84" dur="500"/>
                                        <p:tgtEl>
                                          <p:spTgt spid="29"/>
                                        </p:tgtEl>
                                      </p:cBhvr>
                                    </p:animEffect>
                                    <p:set>
                                      <p:cBhvr>
                                        <p:cTn id="85" dur="1" fill="hold">
                                          <p:stCondLst>
                                            <p:cond delay="499"/>
                                          </p:stCondLst>
                                        </p:cTn>
                                        <p:tgtEl>
                                          <p:spTgt spid="29"/>
                                        </p:tgtEl>
                                        <p:attrNameLst>
                                          <p:attrName>style.visibility</p:attrName>
                                        </p:attrNameLst>
                                      </p:cBhvr>
                                      <p:to>
                                        <p:strVal val="hidden"/>
                                      </p:to>
                                    </p:set>
                                  </p:childTnLst>
                                </p:cTn>
                              </p:par>
                              <p:par>
                                <p:cTn id="86" presetID="12" presetClass="exit" presetSubtype="1" fill="hold" nodeType="withEffect">
                                  <p:stCondLst>
                                    <p:cond delay="5500"/>
                                  </p:stCondLst>
                                  <p:childTnLst>
                                    <p:animEffect transition="out" filter="slide(fromTop)">
                                      <p:cBhvr>
                                        <p:cTn id="87" dur="500"/>
                                        <p:tgtEl>
                                          <p:spTgt spid="24"/>
                                        </p:tgtEl>
                                      </p:cBhvr>
                                    </p:animEffect>
                                    <p:set>
                                      <p:cBhvr>
                                        <p:cTn id="88" dur="1" fill="hold">
                                          <p:stCondLst>
                                            <p:cond delay="499"/>
                                          </p:stCondLst>
                                        </p:cTn>
                                        <p:tgtEl>
                                          <p:spTgt spid="24"/>
                                        </p:tgtEl>
                                        <p:attrNameLst>
                                          <p:attrName>style.visibility</p:attrName>
                                        </p:attrNameLst>
                                      </p:cBhvr>
                                      <p:to>
                                        <p:strVal val="hidden"/>
                                      </p:to>
                                    </p:set>
                                  </p:childTnLst>
                                </p:cTn>
                              </p:par>
                              <p:par>
                                <p:cTn id="89" presetID="12" presetClass="exit" presetSubtype="1" fill="hold" nodeType="withEffect">
                                  <p:stCondLst>
                                    <p:cond delay="5500"/>
                                  </p:stCondLst>
                                  <p:childTnLst>
                                    <p:animEffect transition="out" filter="slide(fromTop)">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par>
                                <p:cTn id="92" presetID="12" presetClass="exit" presetSubtype="1" fill="hold" nodeType="withEffect">
                                  <p:stCondLst>
                                    <p:cond delay="5500"/>
                                  </p:stCondLst>
                                  <p:childTnLst>
                                    <p:animEffect transition="out" filter="slide(fromTop)">
                                      <p:cBhvr>
                                        <p:cTn id="93" dur="500"/>
                                        <p:tgtEl>
                                          <p:spTgt spid="11"/>
                                        </p:tgtEl>
                                      </p:cBhvr>
                                    </p:animEffect>
                                    <p:set>
                                      <p:cBhvr>
                                        <p:cTn id="94" dur="1" fill="hold">
                                          <p:stCondLst>
                                            <p:cond delay="499"/>
                                          </p:stCondLst>
                                        </p:cTn>
                                        <p:tgtEl>
                                          <p:spTgt spid="11"/>
                                        </p:tgtEl>
                                        <p:attrNameLst>
                                          <p:attrName>style.visibility</p:attrName>
                                        </p:attrNameLst>
                                      </p:cBhvr>
                                      <p:to>
                                        <p:strVal val="hidden"/>
                                      </p:to>
                                    </p:set>
                                  </p:childTnLst>
                                </p:cTn>
                              </p:par>
                              <p:par>
                                <p:cTn id="95" presetID="12" presetClass="exit" presetSubtype="1" fill="hold" nodeType="withEffect">
                                  <p:stCondLst>
                                    <p:cond delay="5500"/>
                                  </p:stCondLst>
                                  <p:childTnLst>
                                    <p:animEffect transition="out" filter="slide(fromTop)">
                                      <p:cBhvr>
                                        <p:cTn id="96" dur="500"/>
                                        <p:tgtEl>
                                          <p:spTgt spid="3"/>
                                        </p:tgtEl>
                                      </p:cBhvr>
                                    </p:animEffect>
                                    <p:set>
                                      <p:cBhvr>
                                        <p:cTn id="97" dur="1" fill="hold">
                                          <p:stCondLst>
                                            <p:cond delay="499"/>
                                          </p:stCondLst>
                                        </p:cTn>
                                        <p:tgtEl>
                                          <p:spTgt spid="3"/>
                                        </p:tgtEl>
                                        <p:attrNameLst>
                                          <p:attrName>style.visibility</p:attrName>
                                        </p:attrNameLst>
                                      </p:cBhvr>
                                      <p:to>
                                        <p:strVal val="hidden"/>
                                      </p:to>
                                    </p:set>
                                  </p:childTnLst>
                                </p:cTn>
                              </p:par>
                            </p:childTnLst>
                          </p:cTn>
                        </p:par>
                      </p:childTnLst>
                    </p:cTn>
                  </p:par>
                  <p:par>
                    <p:cTn id="98" fill="hold" nodeType="clickPar">
                      <p:stCondLst>
                        <p:cond delay="indefinite"/>
                      </p:stCondLst>
                      <p:childTnLst>
                        <p:par>
                          <p:cTn id="99" fill="hold" nodeType="with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4" name="hammer.wav"/>
                                        </p:tgtEl>
                                      </p:cMediaNode>
                                    </p:audio>
                                  </p:subTnLst>
                                </p:cTn>
                              </p:par>
                            </p:childTnLst>
                          </p:cTn>
                        </p:par>
                        <p:par>
                          <p:cTn id="102" fill="hold" nodeType="afterGroup">
                            <p:stCondLst>
                              <p:cond delay="0"/>
                            </p:stCondLst>
                            <p:childTnLst>
                              <p:par>
                                <p:cTn id="103" presetID="1" presetClass="entr" presetSubtype="0" fill="hold" grpId="0" nodeType="afterEffect">
                                  <p:stCondLst>
                                    <p:cond delay="1000"/>
                                  </p:stCondLst>
                                  <p:childTnLst>
                                    <p:set>
                                      <p:cBhvr>
                                        <p:cTn id="104"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4" name="hammer.wav"/>
                                        </p:tgtEl>
                                      </p:cMediaNode>
                                    </p:audio>
                                  </p:subTnLst>
                                </p:cTn>
                              </p:par>
                            </p:childTnLst>
                          </p:cTn>
                        </p:par>
                        <p:par>
                          <p:cTn id="105" fill="hold" nodeType="afterGroup">
                            <p:stCondLst>
                              <p:cond delay="1000"/>
                            </p:stCondLst>
                            <p:childTnLst>
                              <p:par>
                                <p:cTn id="106" presetID="1" presetClass="entr" presetSubtype="0" fill="hold" grpId="0" nodeType="afterEffect">
                                  <p:stCondLst>
                                    <p:cond delay="1000"/>
                                  </p:stCondLst>
                                  <p:childTnLst>
                                    <p:set>
                                      <p:cBhvr>
                                        <p:cTn id="107"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4" name="hammer.wav"/>
                                        </p:tgtEl>
                                      </p:cMediaNode>
                                    </p:audio>
                                  </p:subTnLst>
                                </p:cTn>
                              </p:par>
                            </p:childTnLst>
                          </p:cTn>
                        </p:par>
                        <p:par>
                          <p:cTn id="108" fill="hold" nodeType="afterGroup">
                            <p:stCondLst>
                              <p:cond delay="2000"/>
                            </p:stCondLst>
                            <p:childTnLst>
                              <p:par>
                                <p:cTn id="109" presetID="1" presetClass="entr" presetSubtype="0" fill="hold" grpId="0" nodeType="afterEffect">
                                  <p:stCondLst>
                                    <p:cond delay="1000"/>
                                  </p:stCondLst>
                                  <p:childTnLst>
                                    <p:set>
                                      <p:cBhvr>
                                        <p:cTn id="110"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4" name="hammer.wav"/>
                                        </p:tgtEl>
                                      </p:cMediaNode>
                                    </p:audio>
                                  </p:subTnLst>
                                </p:cTn>
                              </p:par>
                            </p:childTnLst>
                          </p:cTn>
                        </p:par>
                        <p:par>
                          <p:cTn id="111" fill="hold" nodeType="afterGroup">
                            <p:stCondLst>
                              <p:cond delay="3000"/>
                            </p:stCondLst>
                            <p:childTnLst>
                              <p:par>
                                <p:cTn id="112" presetID="1" presetClass="entr" presetSubtype="0" fill="hold" grpId="0" nodeType="afterEffect">
                                  <p:stCondLst>
                                    <p:cond delay="1000"/>
                                  </p:stCondLst>
                                  <p:childTnLst>
                                    <p:set>
                                      <p:cBhvr>
                                        <p:cTn id="113"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4" name="hammer.wav"/>
                                        </p:tgtEl>
                                      </p:cMediaNode>
                                    </p:audio>
                                  </p:subTnLst>
                                </p:cTn>
                              </p:par>
                            </p:childTnLst>
                          </p:cTn>
                        </p:par>
                        <p:par>
                          <p:cTn id="114" fill="hold" nodeType="afterGroup">
                            <p:stCondLst>
                              <p:cond delay="4000"/>
                            </p:stCondLst>
                            <p:childTnLst>
                              <p:par>
                                <p:cTn id="115" presetID="1" presetClass="entr" presetSubtype="0" fill="hold" grpId="0" nodeType="afterEffect">
                                  <p:stCondLst>
                                    <p:cond delay="1000"/>
                                  </p:stCondLst>
                                  <p:childTnLst>
                                    <p:set>
                                      <p:cBhvr>
                                        <p:cTn id="116"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4" name="hammer.wav"/>
                                        </p:tgtEl>
                                      </p:cMediaNode>
                                    </p:audio>
                                  </p:subTnLst>
                                </p:cTn>
                              </p:par>
                            </p:childTnLst>
                          </p:cTn>
                        </p:par>
                        <p:par>
                          <p:cTn id="117" fill="hold" nodeType="afterGroup">
                            <p:stCondLst>
                              <p:cond delay="5000"/>
                            </p:stCondLst>
                            <p:childTnLst>
                              <p:par>
                                <p:cTn id="118" presetID="1" presetClass="entr" presetSubtype="0" fill="hold" grpId="0" nodeType="afterEffect">
                                  <p:stCondLst>
                                    <p:cond delay="1000"/>
                                  </p:stCondLst>
                                  <p:childTnLst>
                                    <p:set>
                                      <p:cBhvr>
                                        <p:cTn id="119"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4" name="hammer.wav"/>
                                        </p:tgtEl>
                                      </p:cMediaNode>
                                    </p:audio>
                                  </p:subTnLst>
                                </p:cTn>
                              </p:par>
                            </p:childTnLst>
                          </p:cTn>
                        </p:par>
                        <p:par>
                          <p:cTn id="120" fill="hold" nodeType="afterGroup">
                            <p:stCondLst>
                              <p:cond delay="6000"/>
                            </p:stCondLst>
                            <p:childTnLst>
                              <p:par>
                                <p:cTn id="121" presetID="1" presetClass="entr" presetSubtype="0" fill="hold" grpId="0" nodeType="afterEffect">
                                  <p:stCondLst>
                                    <p:cond delay="1000"/>
                                  </p:stCondLst>
                                  <p:childTnLst>
                                    <p:set>
                                      <p:cBhvr>
                                        <p:cTn id="122"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4" name="hammer.wav"/>
                                        </p:tgtEl>
                                      </p:cMediaNode>
                                    </p:audio>
                                  </p:subTnLst>
                                </p:cTn>
                              </p:par>
                            </p:childTnLst>
                          </p:cTn>
                        </p:par>
                        <p:par>
                          <p:cTn id="123" fill="hold" nodeType="afterGroup">
                            <p:stCondLst>
                              <p:cond delay="7000"/>
                            </p:stCondLst>
                            <p:childTnLst>
                              <p:par>
                                <p:cTn id="124" presetID="1" presetClass="entr" presetSubtype="0" fill="hold" grpId="0" nodeType="afterEffect">
                                  <p:stCondLst>
                                    <p:cond delay="1000"/>
                                  </p:stCondLst>
                                  <p:childTnLst>
                                    <p:set>
                                      <p:cBhvr>
                                        <p:cTn id="125"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4" name="hammer.wav"/>
                                        </p:tgtEl>
                                      </p:cMediaNode>
                                    </p:audio>
                                  </p:subTnLst>
                                </p:cTn>
                              </p:par>
                            </p:childTnLst>
                          </p:cTn>
                        </p:par>
                        <p:par>
                          <p:cTn id="126" fill="hold" nodeType="afterGroup">
                            <p:stCondLst>
                              <p:cond delay="8000"/>
                            </p:stCondLst>
                            <p:childTnLst>
                              <p:par>
                                <p:cTn id="127" presetID="1" presetClass="entr" presetSubtype="0" fill="hold" grpId="0" nodeType="afterEffect">
                                  <p:stCondLst>
                                    <p:cond delay="1000"/>
                                  </p:stCondLst>
                                  <p:childTnLst>
                                    <p:set>
                                      <p:cBhvr>
                                        <p:cTn id="128"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4" name="hammer.wav"/>
                                        </p:tgtEl>
                                      </p:cMediaNode>
                                    </p:audio>
                                  </p:subTnLst>
                                </p:cTn>
                              </p:par>
                            </p:childTnLst>
                          </p:cTn>
                        </p:par>
                        <p:par>
                          <p:cTn id="129" fill="hold" nodeType="afterGroup">
                            <p:stCondLst>
                              <p:cond delay="9000"/>
                            </p:stCondLst>
                            <p:childTnLst>
                              <p:par>
                                <p:cTn id="130" presetID="1" presetClass="entr" presetSubtype="0" fill="hold" grpId="0" nodeType="afterEffect">
                                  <p:stCondLst>
                                    <p:cond delay="1000"/>
                                  </p:stCondLst>
                                  <p:childTnLst>
                                    <p:set>
                                      <p:cBhvr>
                                        <p:cTn id="131"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4" name="hammer.wav"/>
                                        </p:tgtEl>
                                      </p:cMediaNode>
                                    </p:audio>
                                  </p:subTnLst>
                                </p:cTn>
                              </p:par>
                            </p:childTnLst>
                          </p:cTn>
                        </p:par>
                        <p:par>
                          <p:cTn id="132" fill="hold" nodeType="afterGroup">
                            <p:stCondLst>
                              <p:cond delay="10000"/>
                            </p:stCondLst>
                            <p:childTnLst>
                              <p:par>
                                <p:cTn id="133" presetID="1" presetClass="entr" presetSubtype="0" fill="hold" grpId="0" nodeType="afterEffect">
                                  <p:stCondLst>
                                    <p:cond delay="1000"/>
                                  </p:stCondLst>
                                  <p:childTnLst>
                                    <p:set>
                                      <p:cBhvr>
                                        <p:cTn id="134"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hammer.wav"/>
                                        </p:tgtEl>
                                      </p:cMediaNode>
                                    </p:audio>
                                  </p:subTnLst>
                                </p:cTn>
                              </p:par>
                            </p:childTnLst>
                          </p:cTn>
                        </p:par>
                        <p:par>
                          <p:cTn id="135" fill="hold" nodeType="afterGroup">
                            <p:stCondLst>
                              <p:cond delay="11000"/>
                            </p:stCondLst>
                            <p:childTnLst>
                              <p:par>
                                <p:cTn id="136" presetID="1" presetClass="entr" presetSubtype="0" fill="hold" grpId="0" nodeType="afterEffect">
                                  <p:stCondLst>
                                    <p:cond delay="1000"/>
                                  </p:stCondLst>
                                  <p:childTnLst>
                                    <p:set>
                                      <p:cBhvr>
                                        <p:cTn id="137"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36"/>
                                            </p:cond>
                                          </p:stCondLst>
                                          <p:endCondLst>
                                            <p:cond evt="onStopAudio" delay="0">
                                              <p:tgtEl>
                                                <p:sldTgt/>
                                              </p:tgtEl>
                                            </p:cond>
                                          </p:endCondLst>
                                        </p:cTn>
                                        <p:tgtEl>
                                          <p:sndTgt r:embed="rId4" name="hammer.wav"/>
                                        </p:tgtEl>
                                      </p:cMediaNode>
                                    </p:audio>
                                  </p:subTnLst>
                                </p:cTn>
                              </p:par>
                            </p:childTnLst>
                          </p:cTn>
                        </p:par>
                        <p:par>
                          <p:cTn id="138" fill="hold" nodeType="afterGroup">
                            <p:stCondLst>
                              <p:cond delay="12000"/>
                            </p:stCondLst>
                            <p:childTnLst>
                              <p:par>
                                <p:cTn id="139" presetID="1" presetClass="entr" presetSubtype="0" fill="hold" grpId="0" nodeType="afterEffect">
                                  <p:stCondLst>
                                    <p:cond delay="1000"/>
                                  </p:stCondLst>
                                  <p:childTnLst>
                                    <p:set>
                                      <p:cBhvr>
                                        <p:cTn id="140"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39"/>
                                            </p:cond>
                                          </p:stCondLst>
                                          <p:endCondLst>
                                            <p:cond evt="onStopAudio" delay="0">
                                              <p:tgtEl>
                                                <p:sldTgt/>
                                              </p:tgtEl>
                                            </p:cond>
                                          </p:endCondLst>
                                        </p:cTn>
                                        <p:tgtEl>
                                          <p:sndTgt r:embed="rId4" name="hammer.wav"/>
                                        </p:tgtEl>
                                      </p:cMediaNode>
                                    </p:audio>
                                  </p:subTnLst>
                                </p:cTn>
                              </p:par>
                            </p:childTnLst>
                          </p:cTn>
                        </p:par>
                        <p:par>
                          <p:cTn id="141" fill="hold" nodeType="afterGroup">
                            <p:stCondLst>
                              <p:cond delay="13000"/>
                            </p:stCondLst>
                            <p:childTnLst>
                              <p:par>
                                <p:cTn id="142" presetID="1" presetClass="entr" presetSubtype="0" fill="hold" grpId="0" nodeType="afterEffect">
                                  <p:stCondLst>
                                    <p:cond delay="1000"/>
                                  </p:stCondLst>
                                  <p:childTnLst>
                                    <p:set>
                                      <p:cBhvr>
                                        <p:cTn id="143"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42"/>
                                            </p:cond>
                                          </p:stCondLst>
                                          <p:endCondLst>
                                            <p:cond evt="onStopAudio" delay="0">
                                              <p:tgtEl>
                                                <p:sldTgt/>
                                              </p:tgtEl>
                                            </p:cond>
                                          </p:endCondLst>
                                        </p:cTn>
                                        <p:tgtEl>
                                          <p:sndTgt r:embed="rId4" name="hammer.wav"/>
                                        </p:tgtEl>
                                      </p:cMediaNode>
                                    </p:audio>
                                  </p:subTnLst>
                                </p:cTn>
                              </p:par>
                            </p:childTnLst>
                          </p:cTn>
                        </p:par>
                        <p:par>
                          <p:cTn id="144" fill="hold" nodeType="afterGroup">
                            <p:stCondLst>
                              <p:cond delay="14000"/>
                            </p:stCondLst>
                            <p:childTnLst>
                              <p:par>
                                <p:cTn id="145" presetID="1" presetClass="entr" presetSubtype="0" fill="hold" grpId="0" nodeType="afterEffect">
                                  <p:stCondLst>
                                    <p:cond delay="1000"/>
                                  </p:stCondLst>
                                  <p:childTnLst>
                                    <p:set>
                                      <p:cBhvr>
                                        <p:cTn id="146"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45"/>
                                            </p:cond>
                                          </p:stCondLst>
                                          <p:endCondLst>
                                            <p:cond evt="onStopAudio" delay="0">
                                              <p:tgtEl>
                                                <p:sldTgt/>
                                              </p:tgtEl>
                                            </p:cond>
                                          </p:endCondLst>
                                        </p:cTn>
                                        <p:tgtEl>
                                          <p:sndTgt r:embed="rId4" name="hammer.wav"/>
                                        </p:tgtEl>
                                      </p:cMediaNode>
                                    </p:audio>
                                  </p:subTnLst>
                                </p:cTn>
                              </p:par>
                            </p:childTnLst>
                          </p:cTn>
                        </p:par>
                        <p:par>
                          <p:cTn id="147" fill="hold" nodeType="afterGroup">
                            <p:stCondLst>
                              <p:cond delay="15000"/>
                            </p:stCondLst>
                            <p:childTnLst>
                              <p:par>
                                <p:cTn id="148" presetID="1" presetClass="entr" presetSubtype="0" fill="hold" grpId="0" nodeType="afterEffect">
                                  <p:stCondLst>
                                    <p:cond delay="1000"/>
                                  </p:stCondLst>
                                  <p:childTnLst>
                                    <p:set>
                                      <p:cBhvr>
                                        <p:cTn id="149"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48"/>
                                            </p:cond>
                                          </p:stCondLst>
                                          <p:endCondLst>
                                            <p:cond evt="onStopAudio" delay="0">
                                              <p:tgtEl>
                                                <p:sldTgt/>
                                              </p:tgtEl>
                                            </p:cond>
                                          </p:endCondLst>
                                        </p:cTn>
                                        <p:tgtEl>
                                          <p:sndTgt r:embed="rId4" name="hammer.wav"/>
                                        </p:tgtEl>
                                      </p:cMediaNode>
                                    </p:audio>
                                  </p:subTnLst>
                                </p:cTn>
                              </p:par>
                            </p:childTnLst>
                          </p:cTn>
                        </p:par>
                        <p:par>
                          <p:cTn id="150" fill="hold" nodeType="afterGroup">
                            <p:stCondLst>
                              <p:cond delay="16000"/>
                            </p:stCondLst>
                            <p:childTnLst>
                              <p:par>
                                <p:cTn id="151" presetID="1" presetClass="entr" presetSubtype="0" fill="hold" grpId="0" nodeType="afterEffect">
                                  <p:stCondLst>
                                    <p:cond delay="1000"/>
                                  </p:stCondLst>
                                  <p:childTnLst>
                                    <p:set>
                                      <p:cBhvr>
                                        <p:cTn id="152"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51"/>
                                            </p:cond>
                                          </p:stCondLst>
                                          <p:endCondLst>
                                            <p:cond evt="onStopAudio" delay="0">
                                              <p:tgtEl>
                                                <p:sldTgt/>
                                              </p:tgtEl>
                                            </p:cond>
                                          </p:endCondLst>
                                        </p:cTn>
                                        <p:tgtEl>
                                          <p:sndTgt r:embed="rId4" name="hammer.wav"/>
                                        </p:tgtEl>
                                      </p:cMediaNode>
                                    </p:audio>
                                  </p:subTnLst>
                                </p:cTn>
                              </p:par>
                            </p:childTnLst>
                          </p:cTn>
                        </p:par>
                        <p:par>
                          <p:cTn id="153" fill="hold" nodeType="afterGroup">
                            <p:stCondLst>
                              <p:cond delay="17000"/>
                            </p:stCondLst>
                            <p:childTnLst>
                              <p:par>
                                <p:cTn id="154" presetID="1" presetClass="entr" presetSubtype="0" fill="hold" grpId="0" nodeType="afterEffect">
                                  <p:stCondLst>
                                    <p:cond delay="1000"/>
                                  </p:stCondLst>
                                  <p:childTnLst>
                                    <p:set>
                                      <p:cBhvr>
                                        <p:cTn id="155"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54"/>
                                            </p:cond>
                                          </p:stCondLst>
                                          <p:endCondLst>
                                            <p:cond evt="onStopAudio" delay="0">
                                              <p:tgtEl>
                                                <p:sldTgt/>
                                              </p:tgtEl>
                                            </p:cond>
                                          </p:endCondLst>
                                        </p:cTn>
                                        <p:tgtEl>
                                          <p:sndTgt r:embed="rId4" name="hammer.wav"/>
                                        </p:tgtEl>
                                      </p:cMediaNode>
                                    </p:audio>
                                  </p:subTnLst>
                                </p:cTn>
                              </p:par>
                            </p:childTnLst>
                          </p:cTn>
                        </p:par>
                        <p:par>
                          <p:cTn id="156" fill="hold" nodeType="afterGroup">
                            <p:stCondLst>
                              <p:cond delay="18000"/>
                            </p:stCondLst>
                            <p:childTnLst>
                              <p:par>
                                <p:cTn id="157" presetID="1" presetClass="entr" presetSubtype="0" fill="hold" grpId="0" nodeType="afterEffect">
                                  <p:stCondLst>
                                    <p:cond delay="1000"/>
                                  </p:stCondLst>
                                  <p:childTnLst>
                                    <p:set>
                                      <p:cBhvr>
                                        <p:cTn id="158"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57"/>
                                            </p:cond>
                                          </p:stCondLst>
                                          <p:endCondLst>
                                            <p:cond evt="onStopAudio" delay="0">
                                              <p:tgtEl>
                                                <p:sldTgt/>
                                              </p:tgtEl>
                                            </p:cond>
                                          </p:endCondLst>
                                        </p:cTn>
                                        <p:tgtEl>
                                          <p:sndTgt r:embed="rId4" name="hammer.wav"/>
                                        </p:tgtEl>
                                      </p:cMediaNode>
                                    </p:audio>
                                  </p:subTnLst>
                                </p:cTn>
                              </p:par>
                            </p:childTnLst>
                          </p:cTn>
                        </p:par>
                        <p:par>
                          <p:cTn id="159" fill="hold" nodeType="afterGroup">
                            <p:stCondLst>
                              <p:cond delay="19000"/>
                            </p:stCondLst>
                            <p:childTnLst>
                              <p:par>
                                <p:cTn id="160" presetID="1" presetClass="entr" presetSubtype="0" fill="hold" grpId="0" nodeType="afterEffect">
                                  <p:stCondLst>
                                    <p:cond delay="1000"/>
                                  </p:stCondLst>
                                  <p:childTnLst>
                                    <p:set>
                                      <p:cBhvr>
                                        <p:cTn id="161"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60"/>
                                            </p:cond>
                                          </p:stCondLst>
                                          <p:endCondLst>
                                            <p:cond evt="onStopAudio" delay="0">
                                              <p:tgtEl>
                                                <p:sldTgt/>
                                              </p:tgtEl>
                                            </p:cond>
                                          </p:endCondLst>
                                        </p:cTn>
                                        <p:tgtEl>
                                          <p:sndTgt r:embed="rId5" name="laser.wav"/>
                                        </p:tgtEl>
                                      </p:cMediaNode>
                                    </p:audio>
                                  </p:subTnLst>
                                </p:cTn>
                              </p:par>
                            </p:childTnLst>
                          </p:cTn>
                        </p:par>
                      </p:childTnLst>
                    </p:cTn>
                  </p:par>
                  <p:par>
                    <p:cTn id="162" fill="hold" nodeType="clickPar">
                      <p:stCondLst>
                        <p:cond delay="indefinite"/>
                      </p:stCondLst>
                      <p:childTnLst>
                        <p:par>
                          <p:cTn id="163" fill="hold" nodeType="withGroup">
                            <p:stCondLst>
                              <p:cond delay="0"/>
                            </p:stCondLst>
                            <p:childTnLst>
                              <p:par>
                                <p:cTn id="164" presetID="22" presetClass="entr" presetSubtype="8" fill="hold" nodeType="clickEffect">
                                  <p:stCondLst>
                                    <p:cond delay="0"/>
                                  </p:stCondLst>
                                  <p:childTnLst>
                                    <p:set>
                                      <p:cBhvr>
                                        <p:cTn id="165" dur="1" fill="hold">
                                          <p:stCondLst>
                                            <p:cond delay="0"/>
                                          </p:stCondLst>
                                        </p:cTn>
                                        <p:tgtEl>
                                          <p:spTgt spid="58"/>
                                        </p:tgtEl>
                                        <p:attrNameLst>
                                          <p:attrName>style.visibility</p:attrName>
                                        </p:attrNameLst>
                                      </p:cBhvr>
                                      <p:to>
                                        <p:strVal val="visible"/>
                                      </p:to>
                                    </p:set>
                                    <p:animEffect transition="in" filter="wipe(left)">
                                      <p:cBhvr>
                                        <p:cTn id="1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21" grpId="0" animBg="1"/>
      <p:bldP spid="22" grpId="0" animBg="1"/>
      <p:bldP spid="26" grpId="0" animBg="1"/>
      <p:bldP spid="27" grpId="0" animBg="1"/>
      <p:bldP spid="31" grpId="0" animBg="1"/>
      <p:bldP spid="32" grpId="0" animBg="1"/>
      <p:bldP spid="33" grpId="0" animBg="1"/>
      <p:bldP spid="33" grpId="1"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858000"/>
          </a:xfrm>
          <a:prstGeom prst="rect">
            <a:avLst/>
          </a:prstGeom>
          <a:pattFill prst="horzBrick">
            <a:fgClr>
              <a:srgbClr val="E5761B"/>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4" name="Rounded Rectangle 3"/>
          <p:cNvSpPr/>
          <p:nvPr/>
        </p:nvSpPr>
        <p:spPr>
          <a:xfrm>
            <a:off x="84138" y="76200"/>
            <a:ext cx="8983662" cy="6705600"/>
          </a:xfrm>
          <a:prstGeom prst="roundRect">
            <a:avLst>
              <a:gd name="adj" fmla="val 1382"/>
            </a:avLst>
          </a:prstGeom>
          <a:pattFill prst="dot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grpSp>
        <p:nvGrpSpPr>
          <p:cNvPr id="21508" name="Group 8"/>
          <p:cNvGrpSpPr>
            <a:grpSpLocks/>
          </p:cNvGrpSpPr>
          <p:nvPr/>
        </p:nvGrpSpPr>
        <p:grpSpPr bwMode="auto">
          <a:xfrm>
            <a:off x="377825" y="1447800"/>
            <a:ext cx="8385175" cy="2057400"/>
            <a:chOff x="377825" y="231774"/>
            <a:chExt cx="8385175" cy="1216025"/>
          </a:xfrm>
        </p:grpSpPr>
        <p:sp>
          <p:nvSpPr>
            <p:cNvPr id="6" name="Double Bracket 5"/>
            <p:cNvSpPr/>
            <p:nvPr/>
          </p:nvSpPr>
          <p:spPr>
            <a:xfrm>
              <a:off x="377825" y="231774"/>
              <a:ext cx="8385175" cy="1216025"/>
            </a:xfrm>
            <a:prstGeom prst="bracketPair">
              <a:avLst/>
            </a:prstGeom>
            <a:pattFill prst="pct25">
              <a:fgClr>
                <a:srgbClr val="FF0066"/>
              </a:fgClr>
              <a:bgClr>
                <a:schemeClr val="bg1"/>
              </a:bgClr>
            </a:pattFill>
            <a:ln w="76200">
              <a:solidFill>
                <a:srgbClr val="0000FF"/>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r>
                <a:rPr lang="en-US" sz="4800" b="1" dirty="0">
                  <a:solidFill>
                    <a:srgbClr val="0000FF"/>
                  </a:solidFill>
                  <a:effectLst>
                    <a:outerShdw blurRad="38100" dist="38100" dir="2700000" algn="tl">
                      <a:srgbClr val="C0C0C0"/>
                    </a:outerShdw>
                  </a:effectLst>
                  <a:latin typeface="Times New Roman" pitchFamily="18" charset="0"/>
                  <a:cs typeface="Times New Roman" pitchFamily="18" charset="0"/>
                </a:rPr>
                <a:t>SƠ ĐỒ TƯ DUY</a:t>
              </a:r>
            </a:p>
            <a:p>
              <a:pPr algn="ctr">
                <a:defRPr/>
              </a:pPr>
              <a:r>
                <a:rPr lang="en-US" sz="4400" b="1" dirty="0">
                  <a:solidFill>
                    <a:srgbClr val="0000FF"/>
                  </a:solidFill>
                  <a:effectLst>
                    <a:outerShdw blurRad="38100" dist="38100" dir="2700000" algn="tl">
                      <a:srgbClr val="C0C0C0"/>
                    </a:outerShdw>
                  </a:effectLst>
                  <a:latin typeface="Times New Roman" pitchFamily="18" charset="0"/>
                  <a:cs typeface="Times New Roman" pitchFamily="18" charset="0"/>
                </a:rPr>
                <a:t>POLIME – VẬT LIỆU POLIME</a:t>
              </a:r>
              <a:endParaRPr lang="en-US" sz="3600" b="1"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cxnSp>
          <p:nvCxnSpPr>
            <p:cNvPr id="7" name="Straight Connector 6"/>
            <p:cNvCxnSpPr/>
            <p:nvPr/>
          </p:nvCxnSpPr>
          <p:spPr>
            <a:xfrm>
              <a:off x="533400" y="231774"/>
              <a:ext cx="8054975" cy="0"/>
            </a:xfrm>
            <a:prstGeom prst="line">
              <a:avLst/>
            </a:prstGeom>
            <a:ln>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55625" y="1447799"/>
              <a:ext cx="8054975" cy="0"/>
            </a:xfrm>
            <a:prstGeom prst="line">
              <a:avLst/>
            </a:prstGeom>
            <a:ln>
              <a:solidFill>
                <a:srgbClr val="0000FF"/>
              </a:solidFill>
            </a:ln>
          </p:spPr>
          <p:style>
            <a:lnRef idx="1">
              <a:schemeClr val="accent1"/>
            </a:lnRef>
            <a:fillRef idx="0">
              <a:schemeClr val="accent1"/>
            </a:fillRef>
            <a:effectRef idx="0">
              <a:schemeClr val="accent1"/>
            </a:effectRef>
            <a:fontRef idx="minor">
              <a:schemeClr val="tx1"/>
            </a:fontRef>
          </p:style>
        </p:cxnSp>
      </p:grpSp>
      <p:pic>
        <p:nvPicPr>
          <p:cNvPr id="12297" name="Picture 9" descr="C:\Users\Admin\Desktop\Các-doanh-nghiệp-nên-áp-dụng-SMS-Marketing-như-thế-nào.jpg"/>
          <p:cNvPicPr>
            <a:picLocks noChangeAspect="1" noChangeArrowheads="1"/>
          </p:cNvPicPr>
          <p:nvPr/>
        </p:nvPicPr>
        <p:blipFill>
          <a:blip r:embed="rId2"/>
          <a:srcRect/>
          <a:stretch>
            <a:fillRect/>
          </a:stretch>
        </p:blipFill>
        <p:spPr bwMode="auto">
          <a:xfrm>
            <a:off x="1777190" y="3584323"/>
            <a:ext cx="5538010" cy="273637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84138" y="76200"/>
            <a:ext cx="8983662" cy="6705600"/>
          </a:xfrm>
          <a:prstGeom prst="roundRect">
            <a:avLst>
              <a:gd name="adj" fmla="val 1382"/>
            </a:avLst>
          </a:prstGeom>
          <a:pattFill prst="dot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latin typeface="Times New Roman" pitchFamily="18" charset="0"/>
              <a:cs typeface="Times New Roman" pitchFamily="18" charset="0"/>
            </a:endParaRPr>
          </a:p>
        </p:txBody>
      </p:sp>
      <p:sp>
        <p:nvSpPr>
          <p:cNvPr id="33" name="AutoShape 110"/>
          <p:cNvSpPr>
            <a:spLocks noChangeArrowheads="1"/>
          </p:cNvSpPr>
          <p:nvPr/>
        </p:nvSpPr>
        <p:spPr bwMode="auto">
          <a:xfrm>
            <a:off x="76200" y="-76200"/>
            <a:ext cx="1828800" cy="1828800"/>
          </a:xfrm>
          <a:prstGeom prst="sun">
            <a:avLst>
              <a:gd name="adj" fmla="val 19880"/>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fontAlgn="auto">
              <a:spcBef>
                <a:spcPts val="0"/>
              </a:spcBef>
              <a:spcAft>
                <a:spcPts val="0"/>
              </a:spcAft>
              <a:defRPr/>
            </a:pPr>
            <a:endParaRPr lang="en-US" sz="1800"/>
          </a:p>
        </p:txBody>
      </p:sp>
      <p:sp>
        <p:nvSpPr>
          <p:cNvPr id="34" name="WordArt 111"/>
          <p:cNvSpPr>
            <a:spLocks noChangeArrowheads="1" noChangeShapeType="1" noTextEdit="1"/>
          </p:cNvSpPr>
          <p:nvPr/>
        </p:nvSpPr>
        <p:spPr bwMode="auto">
          <a:xfrm>
            <a:off x="533400" y="685800"/>
            <a:ext cx="838200"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1</a:t>
            </a:r>
          </a:p>
        </p:txBody>
      </p:sp>
      <p:grpSp>
        <p:nvGrpSpPr>
          <p:cNvPr id="22533" name="Group 5"/>
          <p:cNvGrpSpPr>
            <a:grpSpLocks/>
          </p:cNvGrpSpPr>
          <p:nvPr/>
        </p:nvGrpSpPr>
        <p:grpSpPr bwMode="auto">
          <a:xfrm>
            <a:off x="7605713" y="360363"/>
            <a:ext cx="1503362" cy="1511300"/>
            <a:chOff x="2789" y="1625"/>
            <a:chExt cx="907" cy="907"/>
          </a:xfrm>
        </p:grpSpPr>
        <p:sp>
          <p:nvSpPr>
            <p:cNvPr id="22613" name="Oval 6"/>
            <p:cNvSpPr>
              <a:spLocks noChangeArrowheads="1"/>
            </p:cNvSpPr>
            <p:nvPr/>
          </p:nvSpPr>
          <p:spPr bwMode="gray">
            <a:xfrm>
              <a:off x="2789" y="1625"/>
              <a:ext cx="907" cy="907"/>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2614" name="Oval 7"/>
            <p:cNvSpPr>
              <a:spLocks noChangeArrowheads="1"/>
            </p:cNvSpPr>
            <p:nvPr/>
          </p:nvSpPr>
          <p:spPr bwMode="gray">
            <a:xfrm>
              <a:off x="2789" y="1625"/>
              <a:ext cx="907" cy="907"/>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2615" name="Oval 8"/>
            <p:cNvSpPr>
              <a:spLocks noChangeArrowheads="1"/>
            </p:cNvSpPr>
            <p:nvPr/>
          </p:nvSpPr>
          <p:spPr bwMode="gray">
            <a:xfrm>
              <a:off x="2849" y="1684"/>
              <a:ext cx="787" cy="7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2616" name="Oval 9"/>
            <p:cNvSpPr>
              <a:spLocks noChangeArrowheads="1"/>
            </p:cNvSpPr>
            <p:nvPr/>
          </p:nvSpPr>
          <p:spPr bwMode="gray">
            <a:xfrm>
              <a:off x="2849" y="1686"/>
              <a:ext cx="787" cy="7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2617" name="Oval 10"/>
            <p:cNvSpPr>
              <a:spLocks noChangeArrowheads="1"/>
            </p:cNvSpPr>
            <p:nvPr/>
          </p:nvSpPr>
          <p:spPr bwMode="gray">
            <a:xfrm>
              <a:off x="2888" y="1724"/>
              <a:ext cx="709" cy="70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22618" name="Group 11"/>
            <p:cNvGrpSpPr>
              <a:grpSpLocks/>
            </p:cNvGrpSpPr>
            <p:nvPr/>
          </p:nvGrpSpPr>
          <p:grpSpPr bwMode="auto">
            <a:xfrm>
              <a:off x="2899" y="1735"/>
              <a:ext cx="687" cy="688"/>
              <a:chOff x="4166" y="1706"/>
              <a:chExt cx="1252" cy="1252"/>
            </a:xfrm>
          </p:grpSpPr>
          <p:sp>
            <p:nvSpPr>
              <p:cNvPr id="22619"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2620"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2621"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2622"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77" name="Oval 234"/>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30</a:t>
            </a:r>
            <a:endParaRPr lang="en-GB" sz="5400">
              <a:latin typeface="Times New Roman" pitchFamily="18" charset="0"/>
              <a:cs typeface="Times New Roman" pitchFamily="18" charset="0"/>
            </a:endParaRPr>
          </a:p>
        </p:txBody>
      </p:sp>
      <p:sp>
        <p:nvSpPr>
          <p:cNvPr id="78" name="Oval 23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29</a:t>
            </a:r>
            <a:endParaRPr lang="en-GB" sz="5400">
              <a:latin typeface="Times New Roman" pitchFamily="18" charset="0"/>
              <a:cs typeface="Times New Roman" pitchFamily="18" charset="0"/>
            </a:endParaRPr>
          </a:p>
        </p:txBody>
      </p:sp>
      <p:sp>
        <p:nvSpPr>
          <p:cNvPr id="79" name="Oval 236"/>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28</a:t>
            </a:r>
            <a:endParaRPr lang="en-GB" sz="5400">
              <a:latin typeface="Times New Roman" pitchFamily="18" charset="0"/>
              <a:cs typeface="Times New Roman" pitchFamily="18" charset="0"/>
            </a:endParaRPr>
          </a:p>
        </p:txBody>
      </p:sp>
      <p:sp>
        <p:nvSpPr>
          <p:cNvPr id="80" name="Oval 237"/>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27</a:t>
            </a:r>
            <a:endParaRPr lang="en-GB" sz="5400">
              <a:latin typeface="Times New Roman" pitchFamily="18" charset="0"/>
              <a:cs typeface="Times New Roman" pitchFamily="18" charset="0"/>
            </a:endParaRPr>
          </a:p>
        </p:txBody>
      </p:sp>
      <p:sp>
        <p:nvSpPr>
          <p:cNvPr id="81" name="Oval 238"/>
          <p:cNvSpPr>
            <a:spLocks noChangeArrowheads="1"/>
          </p:cNvSpPr>
          <p:nvPr/>
        </p:nvSpPr>
        <p:spPr bwMode="auto">
          <a:xfrm>
            <a:off x="7843838" y="660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26</a:t>
            </a:r>
            <a:endParaRPr lang="en-GB" sz="5400">
              <a:latin typeface="Times New Roman" pitchFamily="18" charset="0"/>
              <a:cs typeface="Times New Roman" pitchFamily="18" charset="0"/>
            </a:endParaRPr>
          </a:p>
        </p:txBody>
      </p:sp>
      <p:sp>
        <p:nvSpPr>
          <p:cNvPr id="82" name="Oval 239"/>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25</a:t>
            </a:r>
            <a:endParaRPr lang="en-GB" sz="5400">
              <a:latin typeface="Times New Roman" pitchFamily="18" charset="0"/>
              <a:cs typeface="Times New Roman" pitchFamily="18" charset="0"/>
            </a:endParaRPr>
          </a:p>
        </p:txBody>
      </p:sp>
      <p:sp>
        <p:nvSpPr>
          <p:cNvPr id="83" name="Oval 240"/>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24</a:t>
            </a:r>
            <a:endParaRPr lang="en-GB" sz="5400">
              <a:latin typeface="Times New Roman" pitchFamily="18" charset="0"/>
              <a:cs typeface="Times New Roman" pitchFamily="18" charset="0"/>
            </a:endParaRPr>
          </a:p>
        </p:txBody>
      </p:sp>
      <p:sp>
        <p:nvSpPr>
          <p:cNvPr id="84" name="Oval 24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23</a:t>
            </a:r>
            <a:endParaRPr lang="en-GB" sz="5400">
              <a:latin typeface="Times New Roman" pitchFamily="18" charset="0"/>
              <a:cs typeface="Times New Roman" pitchFamily="18" charset="0"/>
            </a:endParaRPr>
          </a:p>
        </p:txBody>
      </p:sp>
      <p:sp>
        <p:nvSpPr>
          <p:cNvPr id="85" name="Oval 24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22</a:t>
            </a:r>
            <a:endParaRPr lang="en-GB" sz="5400">
              <a:latin typeface="Times New Roman" pitchFamily="18" charset="0"/>
              <a:cs typeface="Times New Roman" pitchFamily="18" charset="0"/>
            </a:endParaRPr>
          </a:p>
        </p:txBody>
      </p:sp>
      <p:sp>
        <p:nvSpPr>
          <p:cNvPr id="86" name="Oval 24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21</a:t>
            </a:r>
            <a:endParaRPr lang="en-GB" sz="5400">
              <a:latin typeface="Times New Roman" pitchFamily="18" charset="0"/>
              <a:cs typeface="Times New Roman" pitchFamily="18" charset="0"/>
            </a:endParaRPr>
          </a:p>
        </p:txBody>
      </p:sp>
      <p:sp>
        <p:nvSpPr>
          <p:cNvPr id="87" name="Oval 24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102" name="Oval 245"/>
          <p:cNvSpPr>
            <a:spLocks noChangeArrowheads="1"/>
          </p:cNvSpPr>
          <p:nvPr/>
        </p:nvSpPr>
        <p:spPr bwMode="auto">
          <a:xfrm>
            <a:off x="78819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103" name="Oval 246"/>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104" name="Oval 247"/>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105" name="Oval 248"/>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106" name="Oval 249"/>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107" name="Oval 250"/>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108" name="Oval 25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109" name="Oval 25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110" name="Oval 25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111" name="Oval 25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112" name="Oval 25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113" name="Oval 256"/>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114" name="Oval 257"/>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115" name="Oval 258"/>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116" name="Oval 259"/>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117" name="Oval 260"/>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118" name="Oval 261"/>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119" name="Oval 262"/>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20" name="Oval 263"/>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21" name="Oval 264"/>
          <p:cNvSpPr>
            <a:spLocks noChangeArrowheads="1"/>
          </p:cNvSpPr>
          <p:nvPr/>
        </p:nvSpPr>
        <p:spPr bwMode="auto">
          <a:xfrm>
            <a:off x="7786688" y="555625"/>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22565" name="AutoShape 78"/>
          <p:cNvSpPr>
            <a:spLocks noChangeArrowheads="1"/>
          </p:cNvSpPr>
          <p:nvPr/>
        </p:nvSpPr>
        <p:spPr bwMode="auto">
          <a:xfrm>
            <a:off x="1676400" y="152400"/>
            <a:ext cx="5867400" cy="17526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de-DE" altLang="ko-KR" sz="2800" b="1">
                <a:latin typeface="Times New Roman" pitchFamily="18" charset="0"/>
                <a:ea typeface="Gulim" pitchFamily="34" charset="-127"/>
              </a:rPr>
              <a:t> </a:t>
            </a:r>
            <a:endParaRPr lang="en-US" sz="2800">
              <a:latin typeface="Times New Roman" pitchFamily="18" charset="0"/>
            </a:endParaRPr>
          </a:p>
        </p:txBody>
      </p:sp>
      <p:sp>
        <p:nvSpPr>
          <p:cNvPr id="22566" name="Text Box 79"/>
          <p:cNvSpPr txBox="1">
            <a:spLocks noChangeArrowheads="1"/>
          </p:cNvSpPr>
          <p:nvPr/>
        </p:nvSpPr>
        <p:spPr bwMode="auto">
          <a:xfrm>
            <a:off x="1676400" y="136525"/>
            <a:ext cx="60198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eaLnBrk="1" hangingPunct="1"/>
            <a:r>
              <a:rPr lang="en-US" sz="2600" dirty="0" err="1">
                <a:solidFill>
                  <a:srgbClr val="0000FF"/>
                </a:solidFill>
                <a:latin typeface="Times New Roman" pitchFamily="18" charset="0"/>
                <a:cs typeface="Times New Roman" pitchFamily="18" charset="0"/>
              </a:rPr>
              <a:t>Túi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nilon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dùng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trong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sinh</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hoạt</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thường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ngày</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rất</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tiện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dụng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tuy</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nhiên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rác</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thải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lon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lại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gây</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ảnh</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hưởng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rất</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lớn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đến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môi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trường</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Túi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ni</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lon</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được</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cấu</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tạo</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chủ</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yếu</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từ</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polime</a:t>
            </a:r>
            <a:r>
              <a:rPr lang="en-US" sz="2600" dirty="0">
                <a:solidFill>
                  <a:srgbClr val="0000FF"/>
                </a:solidFill>
                <a:latin typeface="Times New Roman" pitchFamily="18" charset="0"/>
                <a:cs typeface="Times New Roman" pitchFamily="18" charset="0"/>
              </a:rPr>
              <a:t> </a:t>
            </a:r>
            <a:r>
              <a:rPr lang="en-US" sz="2600" dirty="0" err="1">
                <a:solidFill>
                  <a:srgbClr val="0000FF"/>
                </a:solidFill>
                <a:latin typeface="Times New Roman" pitchFamily="18" charset="0"/>
                <a:cs typeface="Times New Roman" pitchFamily="18" charset="0"/>
              </a:rPr>
              <a:t>nào</a:t>
            </a:r>
            <a:r>
              <a:rPr lang="en-US" sz="2600" dirty="0">
                <a:solidFill>
                  <a:srgbClr val="0000FF"/>
                </a:solidFill>
                <a:latin typeface="Times New Roman" pitchFamily="18" charset="0"/>
                <a:cs typeface="Times New Roman" pitchFamily="18" charset="0"/>
              </a:rPr>
              <a:t>?</a:t>
            </a:r>
            <a:endParaRPr lang="en-US" sz="2600" b="1" dirty="0">
              <a:solidFill>
                <a:srgbClr val="0000FF"/>
              </a:solidFill>
              <a:latin typeface="Times New Roman" pitchFamily="18" charset="0"/>
              <a:cs typeface="Times New Roman" pitchFamily="18" charset="0"/>
            </a:endParaRPr>
          </a:p>
        </p:txBody>
      </p:sp>
      <p:grpSp>
        <p:nvGrpSpPr>
          <p:cNvPr id="6" name="Group 51"/>
          <p:cNvGrpSpPr>
            <a:grpSpLocks/>
          </p:cNvGrpSpPr>
          <p:nvPr/>
        </p:nvGrpSpPr>
        <p:grpSpPr bwMode="auto">
          <a:xfrm>
            <a:off x="965200" y="2209800"/>
            <a:ext cx="7645400" cy="914400"/>
            <a:chOff x="943087" y="1989136"/>
            <a:chExt cx="7645101" cy="914400"/>
          </a:xfrm>
        </p:grpSpPr>
        <p:sp>
          <p:nvSpPr>
            <p:cNvPr id="10" name="Hexagon 9"/>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a:solidFill>
                    <a:srgbClr val="FF0000"/>
                  </a:solidFill>
                  <a:cs typeface="Times New Roman" pitchFamily="18" charset="0"/>
                </a:rPr>
                <a:t>A</a:t>
              </a:r>
            </a:p>
          </p:txBody>
        </p:sp>
        <p:sp>
          <p:nvSpPr>
            <p:cNvPr id="13" name="Snip Diagonal Corner Rectangle 12"/>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Nilon</a:t>
              </a:r>
              <a:r>
                <a:rPr lang="fr-FR" sz="2800" b="1" dirty="0">
                  <a:latin typeface="Times New Roman" pitchFamily="18" charset="0"/>
                  <a:cs typeface="Times New Roman" pitchFamily="18" charset="0"/>
                </a:rPr>
                <a:t>-6</a:t>
              </a:r>
              <a:endParaRPr lang="en-US" sz="2800" b="1" dirty="0">
                <a:solidFill>
                  <a:srgbClr val="000000"/>
                </a:solidFill>
                <a:latin typeface="Times New Roman" pitchFamily="18" charset="0"/>
                <a:cs typeface="Times New Roman" pitchFamily="18" charset="0"/>
              </a:endParaRPr>
            </a:p>
          </p:txBody>
        </p:sp>
        <p:grpSp>
          <p:nvGrpSpPr>
            <p:cNvPr id="22605" name="Group 42"/>
            <p:cNvGrpSpPr>
              <a:grpSpLocks/>
            </p:cNvGrpSpPr>
            <p:nvPr/>
          </p:nvGrpSpPr>
          <p:grpSpPr bwMode="auto">
            <a:xfrm>
              <a:off x="1827007" y="1989136"/>
              <a:ext cx="851104" cy="611142"/>
              <a:chOff x="1827007" y="1989136"/>
              <a:chExt cx="851104" cy="611142"/>
            </a:xfrm>
          </p:grpSpPr>
          <p:sp>
            <p:nvSpPr>
              <p:cNvPr id="22606" name="Half Frame 29"/>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b="1">
                  <a:cs typeface="Times New Roman" pitchFamily="18" charset="0"/>
                </a:endParaRPr>
              </a:p>
            </p:txBody>
          </p:sp>
          <p:sp>
            <p:nvSpPr>
              <p:cNvPr id="27" name="Oval 26"/>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solidFill>
                    <a:srgbClr val="FFFFFF"/>
                  </a:solidFill>
                  <a:cs typeface="Times New Roman" pitchFamily="18" charset="0"/>
                </a:endParaRPr>
              </a:p>
            </p:txBody>
          </p:sp>
          <p:sp>
            <p:nvSpPr>
              <p:cNvPr id="24" name="Oval 2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solidFill>
                    <a:srgbClr val="FFFFFF"/>
                  </a:solidFill>
                  <a:cs typeface="Times New Roman" pitchFamily="18" charset="0"/>
                </a:endParaRPr>
              </a:p>
            </p:txBody>
          </p:sp>
        </p:grpSp>
      </p:grpSp>
      <p:grpSp>
        <p:nvGrpSpPr>
          <p:cNvPr id="8" name="Group 34"/>
          <p:cNvGrpSpPr>
            <a:grpSpLocks/>
          </p:cNvGrpSpPr>
          <p:nvPr/>
        </p:nvGrpSpPr>
        <p:grpSpPr bwMode="auto">
          <a:xfrm>
            <a:off x="965200" y="3352800"/>
            <a:ext cx="7645400" cy="914400"/>
            <a:chOff x="943087" y="1989136"/>
            <a:chExt cx="7645101" cy="914400"/>
          </a:xfrm>
        </p:grpSpPr>
        <p:sp>
          <p:nvSpPr>
            <p:cNvPr id="36" name="Hexagon 35"/>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a:solidFill>
                    <a:srgbClr val="FF0000"/>
                  </a:solidFill>
                  <a:cs typeface="Times New Roman" pitchFamily="18" charset="0"/>
                </a:rPr>
                <a:t>B</a:t>
              </a:r>
            </a:p>
          </p:txBody>
        </p:sp>
        <p:sp>
          <p:nvSpPr>
            <p:cNvPr id="38" name="Snip Diagonal Corner Rectangle 37"/>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Nilon</a:t>
              </a:r>
              <a:r>
                <a:rPr lang="fr-FR" sz="2800" b="1" dirty="0">
                  <a:latin typeface="Times New Roman" pitchFamily="18" charset="0"/>
                  <a:cs typeface="Times New Roman" pitchFamily="18" charset="0"/>
                </a:rPr>
                <a:t>-7</a:t>
              </a:r>
              <a:endParaRPr lang="en-US" sz="2800" b="1" dirty="0">
                <a:solidFill>
                  <a:srgbClr val="000000"/>
                </a:solidFill>
                <a:latin typeface="Times New Roman" pitchFamily="18" charset="0"/>
                <a:cs typeface="Times New Roman" pitchFamily="18" charset="0"/>
              </a:endParaRPr>
            </a:p>
          </p:txBody>
        </p:sp>
        <p:grpSp>
          <p:nvGrpSpPr>
            <p:cNvPr id="22595" name="Group 42"/>
            <p:cNvGrpSpPr>
              <a:grpSpLocks/>
            </p:cNvGrpSpPr>
            <p:nvPr/>
          </p:nvGrpSpPr>
          <p:grpSpPr bwMode="auto">
            <a:xfrm>
              <a:off x="1827007" y="1989136"/>
              <a:ext cx="851104" cy="611142"/>
              <a:chOff x="1827007" y="1989136"/>
              <a:chExt cx="851104" cy="611142"/>
            </a:xfrm>
          </p:grpSpPr>
          <p:sp>
            <p:nvSpPr>
              <p:cNvPr id="22596" name="Half Frame 43"/>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cs typeface="Times New Roman" pitchFamily="18" charset="0"/>
                </a:endParaRPr>
              </a:p>
            </p:txBody>
          </p:sp>
          <p:sp>
            <p:nvSpPr>
              <p:cNvPr id="45" name="Oval 4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solidFill>
                    <a:srgbClr val="FFFFFF"/>
                  </a:solidFill>
                  <a:cs typeface="Times New Roman" pitchFamily="18" charset="0"/>
                </a:endParaRPr>
              </a:p>
            </p:txBody>
          </p:sp>
          <p:sp>
            <p:nvSpPr>
              <p:cNvPr id="46" name="Oval 4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solidFill>
                    <a:srgbClr val="FFFFFF"/>
                  </a:solidFill>
                  <a:cs typeface="Times New Roman" pitchFamily="18" charset="0"/>
                </a:endParaRPr>
              </a:p>
            </p:txBody>
          </p:sp>
        </p:grpSp>
      </p:grpSp>
      <p:grpSp>
        <p:nvGrpSpPr>
          <p:cNvPr id="11" name="Group 46"/>
          <p:cNvGrpSpPr>
            <a:grpSpLocks/>
          </p:cNvGrpSpPr>
          <p:nvPr/>
        </p:nvGrpSpPr>
        <p:grpSpPr bwMode="auto">
          <a:xfrm>
            <a:off x="965200" y="4495800"/>
            <a:ext cx="7645400" cy="914400"/>
            <a:chOff x="943087" y="1989136"/>
            <a:chExt cx="7645101" cy="914400"/>
          </a:xfrm>
        </p:grpSpPr>
        <p:sp>
          <p:nvSpPr>
            <p:cNvPr id="48" name="Hexagon 47"/>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C</a:t>
              </a:r>
            </a:p>
          </p:txBody>
        </p:sp>
        <p:sp>
          <p:nvSpPr>
            <p:cNvPr id="49" name="Snip Diagonal Corner Rectangle 48"/>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a:latin typeface="Times New Roman" pitchFamily="18" charset="0"/>
                  <a:cs typeface="Times New Roman" pitchFamily="18" charset="0"/>
                </a:rPr>
                <a:t>PE (</a:t>
              </a:r>
              <a:r>
                <a:rPr lang="fr-FR" sz="2800" b="1" dirty="0" err="1">
                  <a:latin typeface="Times New Roman" pitchFamily="18" charset="0"/>
                  <a:cs typeface="Times New Roman" pitchFamily="18" charset="0"/>
                </a:rPr>
                <a:t>Polietilen</a:t>
              </a:r>
              <a:r>
                <a:rPr lang="fr-FR" sz="2800" b="1" dirty="0">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p:grpSp>
          <p:nvGrpSpPr>
            <p:cNvPr id="22585" name="Group 49"/>
            <p:cNvGrpSpPr>
              <a:grpSpLocks/>
            </p:cNvGrpSpPr>
            <p:nvPr/>
          </p:nvGrpSpPr>
          <p:grpSpPr bwMode="auto">
            <a:xfrm>
              <a:off x="1827007" y="1989136"/>
              <a:ext cx="851104" cy="611142"/>
              <a:chOff x="1827007" y="1989136"/>
              <a:chExt cx="851104" cy="611142"/>
            </a:xfrm>
          </p:grpSpPr>
          <p:sp>
            <p:nvSpPr>
              <p:cNvPr id="22586" name="Half Frame 50"/>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53" name="Oval 52"/>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54" name="Oval 5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4" name="Group 54"/>
          <p:cNvGrpSpPr>
            <a:grpSpLocks/>
          </p:cNvGrpSpPr>
          <p:nvPr/>
        </p:nvGrpSpPr>
        <p:grpSpPr bwMode="auto">
          <a:xfrm>
            <a:off x="965200" y="5562600"/>
            <a:ext cx="7645400" cy="914400"/>
            <a:chOff x="943087" y="1989136"/>
            <a:chExt cx="7645101" cy="914400"/>
          </a:xfrm>
        </p:grpSpPr>
        <p:sp>
          <p:nvSpPr>
            <p:cNvPr id="57" name="Hexagon 56"/>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D</a:t>
              </a:r>
            </a:p>
          </p:txBody>
        </p:sp>
        <p:sp>
          <p:nvSpPr>
            <p:cNvPr id="62" name="Snip Diagonal Corner Rectangle 61"/>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a:latin typeface="Times New Roman" pitchFamily="18" charset="0"/>
                  <a:cs typeface="Times New Roman" pitchFamily="18" charset="0"/>
                </a:rPr>
                <a:t>PVC (Poli(</a:t>
              </a:r>
              <a:r>
                <a:rPr lang="fr-FR" sz="2800" b="1" dirty="0" err="1">
                  <a:latin typeface="Times New Roman" pitchFamily="18" charset="0"/>
                  <a:cs typeface="Times New Roman" pitchFamily="18" charset="0"/>
                </a:rPr>
                <a:t>vinyl</a:t>
              </a:r>
              <a:r>
                <a:rPr lang="fr-FR" sz="2800" b="1" dirty="0">
                  <a:latin typeface="Times New Roman" pitchFamily="18" charset="0"/>
                  <a:cs typeface="Times New Roman" pitchFamily="18" charset="0"/>
                </a:rPr>
                <a:t> </a:t>
              </a:r>
              <a:r>
                <a:rPr lang="fr-FR" sz="2800" b="1" dirty="0" err="1">
                  <a:latin typeface="Times New Roman" pitchFamily="18" charset="0"/>
                  <a:cs typeface="Times New Roman" pitchFamily="18" charset="0"/>
                </a:rPr>
                <a:t>clorua</a:t>
              </a:r>
              <a:r>
                <a:rPr lang="fr-FR" sz="2800" b="1" dirty="0">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p:grpSp>
          <p:nvGrpSpPr>
            <p:cNvPr id="22575" name="Group 62"/>
            <p:cNvGrpSpPr>
              <a:grpSpLocks/>
            </p:cNvGrpSpPr>
            <p:nvPr/>
          </p:nvGrpSpPr>
          <p:grpSpPr bwMode="auto">
            <a:xfrm>
              <a:off x="1827007" y="1989136"/>
              <a:ext cx="851104" cy="611142"/>
              <a:chOff x="1827007" y="1989136"/>
              <a:chExt cx="851104" cy="611142"/>
            </a:xfrm>
          </p:grpSpPr>
          <p:sp>
            <p:nvSpPr>
              <p:cNvPr id="22576" name="Half Frame 63"/>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65" name="Oval 6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66" name="Oval 6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sp>
        <p:nvSpPr>
          <p:cNvPr id="3" name="Rectangle 2"/>
          <p:cNvSpPr/>
          <p:nvPr/>
        </p:nvSpPr>
        <p:spPr>
          <a:xfrm>
            <a:off x="796925" y="1981200"/>
            <a:ext cx="1263650" cy="4648200"/>
          </a:xfrm>
          <a:prstGeom prst="rect">
            <a:avLst/>
          </a:prstGeom>
          <a:solidFill>
            <a:srgbClr val="000000">
              <a:alpha val="25882"/>
            </a:srgbClr>
          </a:solidFill>
          <a:ln w="38100">
            <a:solidFill>
              <a:schemeClr val="accent1"/>
            </a:solidFill>
          </a:ln>
        </p:spPr>
        <p:style>
          <a:lnRef idx="1">
            <a:schemeClr val="accent1"/>
          </a:lnRef>
          <a:fillRef idx="2">
            <a:schemeClr val="accent1"/>
          </a:fillRef>
          <a:effectRef idx="1">
            <a:schemeClr val="accent1"/>
          </a:effectRef>
          <a:fontRef idx="minor">
            <a:schemeClr val="dk1"/>
          </a:fontRef>
        </p:style>
        <p:txBody>
          <a:bodyPr anchor="ctr"/>
          <a:lstStyle/>
          <a:p>
            <a:pPr algn="ctr" eaLnBrk="0" hangingPunct="0">
              <a:defRPr/>
            </a:pPr>
            <a:endParaRPr lang="en-US" sz="1800" dirty="0">
              <a:solidFill>
                <a:srgbClr val="0000FF"/>
              </a:solidFill>
              <a:latin typeface="Times New Roman" pitchFamily="18" charset="0"/>
              <a:cs typeface="Times New Roman" pitchFamily="18" charset="0"/>
            </a:endParaRPr>
          </a:p>
        </p:txBody>
      </p:sp>
      <p:sp>
        <p:nvSpPr>
          <p:cNvPr id="4" name="Rectangle 3"/>
          <p:cNvSpPr/>
          <p:nvPr/>
        </p:nvSpPr>
        <p:spPr>
          <a:xfrm>
            <a:off x="2667000" y="4648200"/>
            <a:ext cx="5873750" cy="698500"/>
          </a:xfrm>
          <a:prstGeom prst="rect">
            <a:avLst/>
          </a:prstGeom>
          <a:solidFill>
            <a:srgbClr val="FD5533">
              <a:alpha val="56078"/>
            </a:srgb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1000"/>
                                        <p:tgtEl>
                                          <p:spTgt spid="3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2000"/>
                                        <p:tgtEl>
                                          <p:spTgt spid="33"/>
                                        </p:tgtEl>
                                      </p:cBhvr>
                                    </p:animEffect>
                                  </p:childTnLst>
                                </p:cTn>
                              </p:par>
                              <p:par>
                                <p:cTn id="11" presetID="8" presetClass="emph" presetSubtype="0" repeatCount="indefinite" fill="hold" grpId="1" nodeType="withEffect">
                                  <p:stCondLst>
                                    <p:cond delay="500"/>
                                  </p:stCondLst>
                                  <p:childTnLst>
                                    <p:animRot by="21600000">
                                      <p:cBhvr>
                                        <p:cTn id="12" dur="1500" fill="hold"/>
                                        <p:tgtEl>
                                          <p:spTgt spid="33"/>
                                        </p:tgtEl>
                                        <p:attrNameLst>
                                          <p:attrName>r</p:attrName>
                                        </p:attrNameLst>
                                      </p:cBhvr>
                                    </p:animRot>
                                  </p:childTnLst>
                                </p:cTn>
                              </p:par>
                            </p:childTnLst>
                          </p:cTn>
                        </p:par>
                        <p:par>
                          <p:cTn id="13" fill="hold" nodeType="afterGroup">
                            <p:stCondLst>
                              <p:cond delay="2500"/>
                            </p:stCondLst>
                            <p:childTnLst>
                              <p:par>
                                <p:cTn id="14" presetID="17" presetClass="entr" presetSubtype="8"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ppt_x</p:attrName>
                                        </p:attrNameLst>
                                      </p:cBhvr>
                                      <p:tavLst>
                                        <p:tav tm="0">
                                          <p:val>
                                            <p:strVal val="#ppt_x-#ppt_w/2"/>
                                          </p:val>
                                        </p:tav>
                                        <p:tav tm="100000">
                                          <p:val>
                                            <p:strVal val="#ppt_x"/>
                                          </p:val>
                                        </p:tav>
                                      </p:tavLst>
                                    </p:anim>
                                    <p:anim calcmode="lin" valueType="num">
                                      <p:cBhvr>
                                        <p:cTn id="17" dur="500" fill="hold"/>
                                        <p:tgtEl>
                                          <p:spTgt spid="6"/>
                                        </p:tgtEl>
                                        <p:attrNameLst>
                                          <p:attrName>ppt_y</p:attrName>
                                        </p:attrNameLst>
                                      </p:cBhvr>
                                      <p:tavLst>
                                        <p:tav tm="0">
                                          <p:val>
                                            <p:strVal val="#ppt_y"/>
                                          </p:val>
                                        </p:tav>
                                        <p:tav tm="100000">
                                          <p:val>
                                            <p:strVal val="#ppt_y"/>
                                          </p:val>
                                        </p:tav>
                                      </p:tavLst>
                                    </p:anim>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000"/>
                            </p:stCondLst>
                            <p:childTnLst>
                              <p:par>
                                <p:cTn id="21" presetID="17"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ppt_x</p:attrName>
                                        </p:attrNameLst>
                                      </p:cBhvr>
                                      <p:tavLst>
                                        <p:tav tm="0">
                                          <p:val>
                                            <p:strVal val="#ppt_x-#ppt_w/2"/>
                                          </p:val>
                                        </p:tav>
                                        <p:tav tm="100000">
                                          <p:val>
                                            <p:strVal val="#ppt_x"/>
                                          </p:val>
                                        </p:tav>
                                      </p:tavLst>
                                    </p:anim>
                                    <p:anim calcmode="lin" valueType="num">
                                      <p:cBhvr>
                                        <p:cTn id="24" dur="500" fill="hold"/>
                                        <p:tgtEl>
                                          <p:spTgt spid="8"/>
                                        </p:tgtEl>
                                        <p:attrNameLst>
                                          <p:attrName>ppt_y</p:attrName>
                                        </p:attrNameLst>
                                      </p:cBhvr>
                                      <p:tavLst>
                                        <p:tav tm="0">
                                          <p:val>
                                            <p:strVal val="#ppt_y"/>
                                          </p:val>
                                        </p:tav>
                                        <p:tav tm="100000">
                                          <p:val>
                                            <p:strVal val="#ppt_y"/>
                                          </p:val>
                                        </p:tav>
                                      </p:tavLst>
                                    </p:anim>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3500"/>
                            </p:stCondLst>
                            <p:childTnLst>
                              <p:par>
                                <p:cTn id="28" presetID="17" presetClass="entr" presetSubtype="8"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ppt_x</p:attrName>
                                        </p:attrNameLst>
                                      </p:cBhvr>
                                      <p:tavLst>
                                        <p:tav tm="0">
                                          <p:val>
                                            <p:strVal val="#ppt_x-#ppt_w/2"/>
                                          </p:val>
                                        </p:tav>
                                        <p:tav tm="100000">
                                          <p:val>
                                            <p:strVal val="#ppt_x"/>
                                          </p:val>
                                        </p:tav>
                                      </p:tavLst>
                                    </p:anim>
                                    <p:anim calcmode="lin" valueType="num">
                                      <p:cBhvr>
                                        <p:cTn id="31" dur="500" fill="hold"/>
                                        <p:tgtEl>
                                          <p:spTgt spid="11"/>
                                        </p:tgtEl>
                                        <p:attrNameLst>
                                          <p:attrName>ppt_y</p:attrName>
                                        </p:attrNameLst>
                                      </p:cBhvr>
                                      <p:tavLst>
                                        <p:tav tm="0">
                                          <p:val>
                                            <p:strVal val="#ppt_y"/>
                                          </p:val>
                                        </p:tav>
                                        <p:tav tm="100000">
                                          <p:val>
                                            <p:strVal val="#ppt_y"/>
                                          </p:val>
                                        </p:tav>
                                      </p:tavLst>
                                    </p:anim>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strVal val="#ppt_h"/>
                                          </p:val>
                                        </p:tav>
                                        <p:tav tm="100000">
                                          <p:val>
                                            <p:strVal val="#ppt_h"/>
                                          </p:val>
                                        </p:tav>
                                      </p:tavLst>
                                    </p:anim>
                                  </p:childTnLst>
                                </p:cTn>
                              </p:par>
                            </p:childTnLst>
                          </p:cTn>
                        </p:par>
                        <p:par>
                          <p:cTn id="34" fill="hold" nodeType="afterGroup">
                            <p:stCondLst>
                              <p:cond delay="4000"/>
                            </p:stCondLst>
                            <p:childTnLst>
                              <p:par>
                                <p:cTn id="35" presetID="17"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ppt_x-#ppt_w/2"/>
                                          </p:val>
                                        </p:tav>
                                        <p:tav tm="100000">
                                          <p:val>
                                            <p:strVal val="#ppt_x"/>
                                          </p:val>
                                        </p:tav>
                                      </p:tavLst>
                                    </p:anim>
                                    <p:anim calcmode="lin" valueType="num">
                                      <p:cBhvr>
                                        <p:cTn id="38" dur="500" fill="hold"/>
                                        <p:tgtEl>
                                          <p:spTgt spid="14"/>
                                        </p:tgtEl>
                                        <p:attrNameLst>
                                          <p:attrName>ppt_y</p:attrName>
                                        </p:attrNameLst>
                                      </p:cBhvr>
                                      <p:tavLst>
                                        <p:tav tm="0">
                                          <p:val>
                                            <p:strVal val="#ppt_y"/>
                                          </p:val>
                                        </p:tav>
                                        <p:tav tm="100000">
                                          <p:val>
                                            <p:strVal val="#ppt_y"/>
                                          </p:val>
                                        </p:tav>
                                      </p:tavLst>
                                    </p:anim>
                                    <p:anim calcmode="lin" valueType="num">
                                      <p:cBhvr>
                                        <p:cTn id="39" dur="500" fill="hold"/>
                                        <p:tgtEl>
                                          <p:spTgt spid="14"/>
                                        </p:tgtEl>
                                        <p:attrNameLst>
                                          <p:attrName>ppt_w</p:attrName>
                                        </p:attrNameLst>
                                      </p:cBhvr>
                                      <p:tavLst>
                                        <p:tav tm="0">
                                          <p:val>
                                            <p:fltVal val="0"/>
                                          </p:val>
                                        </p:tav>
                                        <p:tav tm="100000">
                                          <p:val>
                                            <p:strVal val="#ppt_w"/>
                                          </p:val>
                                        </p:tav>
                                      </p:tavLst>
                                    </p:anim>
                                    <p:anim calcmode="lin" valueType="num">
                                      <p:cBhvr>
                                        <p:cTn id="40" dur="5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77"/>
                                        </p:tgtEl>
                                        <p:attrNameLst>
                                          <p:attrName>style.visibility</p:attrName>
                                        </p:attrNameLst>
                                      </p:cBhvr>
                                      <p:to>
                                        <p:strVal val="visible"/>
                                      </p:to>
                                    </p:set>
                                  </p:childTnLst>
                                  <p:subTnLst>
                                    <p:audio>
                                      <p:cMediaNode>
                                        <p:cTn display="0" masterRel="sameClick">
                                          <p:stCondLst>
                                            <p:cond evt="begin" delay="0">
                                              <p:tn val="43"/>
                                            </p:cond>
                                          </p:stCondLst>
                                          <p:endCondLst>
                                            <p:cond evt="onStopAudio" delay="0">
                                              <p:tgtEl>
                                                <p:sldTgt/>
                                              </p:tgtEl>
                                            </p:cond>
                                          </p:endCondLst>
                                        </p:cTn>
                                        <p:tgtEl>
                                          <p:sndTgt r:embed="rId2" name="hammer.wav"/>
                                        </p:tgtEl>
                                      </p:cMediaNode>
                                    </p:audio>
                                  </p:subTnLst>
                                </p:cTn>
                              </p:par>
                            </p:childTnLst>
                          </p:cTn>
                        </p:par>
                        <p:par>
                          <p:cTn id="45" fill="hold" nodeType="afterGroup">
                            <p:stCondLst>
                              <p:cond delay="0"/>
                            </p:stCondLst>
                            <p:childTnLst>
                              <p:par>
                                <p:cTn id="46" presetID="1" presetClass="entr" presetSubtype="0" fill="hold" grpId="0" nodeType="afterEffect">
                                  <p:stCondLst>
                                    <p:cond delay="1000"/>
                                  </p:stCondLst>
                                  <p:childTnLst>
                                    <p:set>
                                      <p:cBhvr>
                                        <p:cTn id="47" dur="1" fill="hold">
                                          <p:stCondLst>
                                            <p:cond delay="0"/>
                                          </p:stCondLst>
                                        </p:cTn>
                                        <p:tgtEl>
                                          <p:spTgt spid="78"/>
                                        </p:tgtEl>
                                        <p:attrNameLst>
                                          <p:attrName>style.visibility</p:attrName>
                                        </p:attrNameLst>
                                      </p:cBhvr>
                                      <p:to>
                                        <p:strVal val="visible"/>
                                      </p:to>
                                    </p:set>
                                  </p:childTnLst>
                                  <p:subTnLst>
                                    <p:audio>
                                      <p:cMediaNode>
                                        <p:cTn display="0" masterRel="sameClick">
                                          <p:stCondLst>
                                            <p:cond evt="begin" delay="0">
                                              <p:tn val="46"/>
                                            </p:cond>
                                          </p:stCondLst>
                                          <p:endCondLst>
                                            <p:cond evt="onStopAudio" delay="0">
                                              <p:tgtEl>
                                                <p:sldTgt/>
                                              </p:tgtEl>
                                            </p:cond>
                                          </p:endCondLst>
                                        </p:cTn>
                                        <p:tgtEl>
                                          <p:sndTgt r:embed="rId2" name="hammer.wav"/>
                                        </p:tgtEl>
                                      </p:cMediaNode>
                                    </p:audio>
                                  </p:subTnLst>
                                </p:cTn>
                              </p:par>
                            </p:childTnLst>
                          </p:cTn>
                        </p:par>
                        <p:par>
                          <p:cTn id="48" fill="hold" nodeType="afterGroup">
                            <p:stCondLst>
                              <p:cond delay="1000"/>
                            </p:stCondLst>
                            <p:childTnLst>
                              <p:par>
                                <p:cTn id="49" presetID="1" presetClass="entr" presetSubtype="0" fill="hold" grpId="0" nodeType="afterEffect">
                                  <p:stCondLst>
                                    <p:cond delay="1000"/>
                                  </p:stCondLst>
                                  <p:childTnLst>
                                    <p:set>
                                      <p:cBhvr>
                                        <p:cTn id="50" dur="1" fill="hold">
                                          <p:stCondLst>
                                            <p:cond delay="0"/>
                                          </p:stCondLst>
                                        </p:cTn>
                                        <p:tgtEl>
                                          <p:spTgt spid="79"/>
                                        </p:tgtEl>
                                        <p:attrNameLst>
                                          <p:attrName>style.visibility</p:attrName>
                                        </p:attrNameLst>
                                      </p:cBhvr>
                                      <p:to>
                                        <p:strVal val="visible"/>
                                      </p:to>
                                    </p:set>
                                  </p:childTnLst>
                                  <p:subTnLst>
                                    <p:audio>
                                      <p:cMediaNode>
                                        <p:cTn display="0" masterRel="sameClick">
                                          <p:stCondLst>
                                            <p:cond evt="begin" delay="0">
                                              <p:tn val="49"/>
                                            </p:cond>
                                          </p:stCondLst>
                                          <p:endCondLst>
                                            <p:cond evt="onStopAudio" delay="0">
                                              <p:tgtEl>
                                                <p:sldTgt/>
                                              </p:tgtEl>
                                            </p:cond>
                                          </p:endCondLst>
                                        </p:cTn>
                                        <p:tgtEl>
                                          <p:sndTgt r:embed="rId2" name="hammer.wav"/>
                                        </p:tgtEl>
                                      </p:cMediaNode>
                                    </p:audio>
                                  </p:subTnLst>
                                </p:cTn>
                              </p:par>
                            </p:childTnLst>
                          </p:cTn>
                        </p:par>
                        <p:par>
                          <p:cTn id="51" fill="hold" nodeType="afterGroup">
                            <p:stCondLst>
                              <p:cond delay="2000"/>
                            </p:stCondLst>
                            <p:childTnLst>
                              <p:par>
                                <p:cTn id="52" presetID="1" presetClass="entr" presetSubtype="0" fill="hold" grpId="0" nodeType="afterEffect">
                                  <p:stCondLst>
                                    <p:cond delay="1000"/>
                                  </p:stCondLst>
                                  <p:childTnLst>
                                    <p:set>
                                      <p:cBhvr>
                                        <p:cTn id="53" dur="1" fill="hold">
                                          <p:stCondLst>
                                            <p:cond delay="0"/>
                                          </p:stCondLst>
                                        </p:cTn>
                                        <p:tgtEl>
                                          <p:spTgt spid="80"/>
                                        </p:tgtEl>
                                        <p:attrNameLst>
                                          <p:attrName>style.visibility</p:attrName>
                                        </p:attrNameLst>
                                      </p:cBhvr>
                                      <p:to>
                                        <p:strVal val="visible"/>
                                      </p:to>
                                    </p:set>
                                  </p:childTnLst>
                                  <p:subTnLst>
                                    <p:audio>
                                      <p:cMediaNode>
                                        <p:cTn display="0" masterRel="sameClick">
                                          <p:stCondLst>
                                            <p:cond evt="begin" delay="0">
                                              <p:tn val="52"/>
                                            </p:cond>
                                          </p:stCondLst>
                                          <p:endCondLst>
                                            <p:cond evt="onStopAudio" delay="0">
                                              <p:tgtEl>
                                                <p:sldTgt/>
                                              </p:tgtEl>
                                            </p:cond>
                                          </p:endCondLst>
                                        </p:cTn>
                                        <p:tgtEl>
                                          <p:sndTgt r:embed="rId2" name="hammer.wav"/>
                                        </p:tgtEl>
                                      </p:cMediaNode>
                                    </p:audio>
                                  </p:subTnLst>
                                </p:cTn>
                              </p:par>
                            </p:childTnLst>
                          </p:cTn>
                        </p:par>
                        <p:par>
                          <p:cTn id="54" fill="hold" nodeType="afterGroup">
                            <p:stCondLst>
                              <p:cond delay="3000"/>
                            </p:stCondLst>
                            <p:childTnLst>
                              <p:par>
                                <p:cTn id="55" presetID="1" presetClass="entr" presetSubtype="0" fill="hold" grpId="0" nodeType="afterEffect">
                                  <p:stCondLst>
                                    <p:cond delay="1000"/>
                                  </p:stCondLst>
                                  <p:childTnLst>
                                    <p:set>
                                      <p:cBhvr>
                                        <p:cTn id="56" dur="1" fill="hold">
                                          <p:stCondLst>
                                            <p:cond delay="0"/>
                                          </p:stCondLst>
                                        </p:cTn>
                                        <p:tgtEl>
                                          <p:spTgt spid="81"/>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2" name="hammer.wav"/>
                                        </p:tgtEl>
                                      </p:cMediaNode>
                                    </p:audio>
                                  </p:subTnLst>
                                </p:cTn>
                              </p:par>
                            </p:childTnLst>
                          </p:cTn>
                        </p:par>
                        <p:par>
                          <p:cTn id="57" fill="hold" nodeType="afterGroup">
                            <p:stCondLst>
                              <p:cond delay="4000"/>
                            </p:stCondLst>
                            <p:childTnLst>
                              <p:par>
                                <p:cTn id="58" presetID="1" presetClass="entr" presetSubtype="0" fill="hold" grpId="0" nodeType="afterEffect">
                                  <p:stCondLst>
                                    <p:cond delay="1000"/>
                                  </p:stCondLst>
                                  <p:childTnLst>
                                    <p:set>
                                      <p:cBhvr>
                                        <p:cTn id="59" dur="1" fill="hold">
                                          <p:stCondLst>
                                            <p:cond delay="0"/>
                                          </p:stCondLst>
                                        </p:cTn>
                                        <p:tgtEl>
                                          <p:spTgt spid="82"/>
                                        </p:tgtEl>
                                        <p:attrNameLst>
                                          <p:attrName>style.visibility</p:attrName>
                                        </p:attrNameLst>
                                      </p:cBhvr>
                                      <p:to>
                                        <p:strVal val="visible"/>
                                      </p:to>
                                    </p:set>
                                  </p:childTnLst>
                                  <p:subTnLst>
                                    <p:audio>
                                      <p:cMediaNode>
                                        <p:cTn display="0" masterRel="sameClick">
                                          <p:stCondLst>
                                            <p:cond evt="begin" delay="0">
                                              <p:tn val="58"/>
                                            </p:cond>
                                          </p:stCondLst>
                                          <p:endCondLst>
                                            <p:cond evt="onStopAudio" delay="0">
                                              <p:tgtEl>
                                                <p:sldTgt/>
                                              </p:tgtEl>
                                            </p:cond>
                                          </p:endCondLst>
                                        </p:cTn>
                                        <p:tgtEl>
                                          <p:sndTgt r:embed="rId2" name="hammer.wav"/>
                                        </p:tgtEl>
                                      </p:cMediaNode>
                                    </p:audio>
                                  </p:subTnLst>
                                </p:cTn>
                              </p:par>
                            </p:childTnLst>
                          </p:cTn>
                        </p:par>
                        <p:par>
                          <p:cTn id="60" fill="hold" nodeType="afterGroup">
                            <p:stCondLst>
                              <p:cond delay="5000"/>
                            </p:stCondLst>
                            <p:childTnLst>
                              <p:par>
                                <p:cTn id="61" presetID="1" presetClass="entr" presetSubtype="0" fill="hold" grpId="0" nodeType="afterEffect">
                                  <p:stCondLst>
                                    <p:cond delay="1000"/>
                                  </p:stCondLst>
                                  <p:childTnLst>
                                    <p:set>
                                      <p:cBhvr>
                                        <p:cTn id="62" dur="1" fill="hold">
                                          <p:stCondLst>
                                            <p:cond delay="0"/>
                                          </p:stCondLst>
                                        </p:cTn>
                                        <p:tgtEl>
                                          <p:spTgt spid="83"/>
                                        </p:tgtEl>
                                        <p:attrNameLst>
                                          <p:attrName>style.visibility</p:attrName>
                                        </p:attrNameLst>
                                      </p:cBhvr>
                                      <p:to>
                                        <p:strVal val="visible"/>
                                      </p:to>
                                    </p:set>
                                  </p:childTnLst>
                                  <p:subTnLst>
                                    <p:audio>
                                      <p:cMediaNode>
                                        <p:cTn display="0" masterRel="sameClick">
                                          <p:stCondLst>
                                            <p:cond evt="begin" delay="0">
                                              <p:tn val="61"/>
                                            </p:cond>
                                          </p:stCondLst>
                                          <p:endCondLst>
                                            <p:cond evt="onStopAudio" delay="0">
                                              <p:tgtEl>
                                                <p:sldTgt/>
                                              </p:tgtEl>
                                            </p:cond>
                                          </p:endCondLst>
                                        </p:cTn>
                                        <p:tgtEl>
                                          <p:sndTgt r:embed="rId2" name="hammer.wav"/>
                                        </p:tgtEl>
                                      </p:cMediaNode>
                                    </p:audio>
                                  </p:subTnLst>
                                </p:cTn>
                              </p:par>
                            </p:childTnLst>
                          </p:cTn>
                        </p:par>
                        <p:par>
                          <p:cTn id="63" fill="hold" nodeType="afterGroup">
                            <p:stCondLst>
                              <p:cond delay="6000"/>
                            </p:stCondLst>
                            <p:childTnLst>
                              <p:par>
                                <p:cTn id="64" presetID="1" presetClass="entr" presetSubtype="0" fill="hold" grpId="0" nodeType="afterEffect">
                                  <p:stCondLst>
                                    <p:cond delay="1000"/>
                                  </p:stCondLst>
                                  <p:childTnLst>
                                    <p:set>
                                      <p:cBhvr>
                                        <p:cTn id="65" dur="1" fill="hold">
                                          <p:stCondLst>
                                            <p:cond delay="0"/>
                                          </p:stCondLst>
                                        </p:cTn>
                                        <p:tgtEl>
                                          <p:spTgt spid="84"/>
                                        </p:tgtEl>
                                        <p:attrNameLst>
                                          <p:attrName>style.visibility</p:attrName>
                                        </p:attrNameLst>
                                      </p:cBhvr>
                                      <p:to>
                                        <p:strVal val="visible"/>
                                      </p:to>
                                    </p:set>
                                  </p:childTnLst>
                                  <p:subTnLst>
                                    <p:audio>
                                      <p:cMediaNode>
                                        <p:cTn display="0" masterRel="sameClick">
                                          <p:stCondLst>
                                            <p:cond evt="begin" delay="0">
                                              <p:tn val="64"/>
                                            </p:cond>
                                          </p:stCondLst>
                                          <p:endCondLst>
                                            <p:cond evt="onStopAudio" delay="0">
                                              <p:tgtEl>
                                                <p:sldTgt/>
                                              </p:tgtEl>
                                            </p:cond>
                                          </p:endCondLst>
                                        </p:cTn>
                                        <p:tgtEl>
                                          <p:sndTgt r:embed="rId2" name="hammer.wav"/>
                                        </p:tgtEl>
                                      </p:cMediaNode>
                                    </p:audio>
                                  </p:subTnLst>
                                </p:cTn>
                              </p:par>
                            </p:childTnLst>
                          </p:cTn>
                        </p:par>
                        <p:par>
                          <p:cTn id="66" fill="hold" nodeType="afterGroup">
                            <p:stCondLst>
                              <p:cond delay="7000"/>
                            </p:stCondLst>
                            <p:childTnLst>
                              <p:par>
                                <p:cTn id="67" presetID="1" presetClass="entr" presetSubtype="0" fill="hold" grpId="0" nodeType="afterEffect">
                                  <p:stCondLst>
                                    <p:cond delay="1000"/>
                                  </p:stCondLst>
                                  <p:childTnLst>
                                    <p:set>
                                      <p:cBhvr>
                                        <p:cTn id="68" dur="1" fill="hold">
                                          <p:stCondLst>
                                            <p:cond delay="0"/>
                                          </p:stCondLst>
                                        </p:cTn>
                                        <p:tgtEl>
                                          <p:spTgt spid="85"/>
                                        </p:tgtEl>
                                        <p:attrNameLst>
                                          <p:attrName>style.visibility</p:attrName>
                                        </p:attrNameLst>
                                      </p:cBhvr>
                                      <p:to>
                                        <p:strVal val="visible"/>
                                      </p:to>
                                    </p:set>
                                  </p:childTnLst>
                                  <p:subTnLst>
                                    <p:audio>
                                      <p:cMediaNode>
                                        <p:cTn display="0" masterRel="sameClick">
                                          <p:stCondLst>
                                            <p:cond evt="begin" delay="0">
                                              <p:tn val="67"/>
                                            </p:cond>
                                          </p:stCondLst>
                                          <p:endCondLst>
                                            <p:cond evt="onStopAudio" delay="0">
                                              <p:tgtEl>
                                                <p:sldTgt/>
                                              </p:tgtEl>
                                            </p:cond>
                                          </p:endCondLst>
                                        </p:cTn>
                                        <p:tgtEl>
                                          <p:sndTgt r:embed="rId2" name="hammer.wav"/>
                                        </p:tgtEl>
                                      </p:cMediaNode>
                                    </p:audio>
                                  </p:subTnLst>
                                </p:cTn>
                              </p:par>
                            </p:childTnLst>
                          </p:cTn>
                        </p:par>
                        <p:par>
                          <p:cTn id="69" fill="hold" nodeType="afterGroup">
                            <p:stCondLst>
                              <p:cond delay="8000"/>
                            </p:stCondLst>
                            <p:childTnLst>
                              <p:par>
                                <p:cTn id="70" presetID="1" presetClass="entr" presetSubtype="0" fill="hold" grpId="0" nodeType="afterEffect">
                                  <p:stCondLst>
                                    <p:cond delay="1000"/>
                                  </p:stCondLst>
                                  <p:childTnLst>
                                    <p:set>
                                      <p:cBhvr>
                                        <p:cTn id="71" dur="1" fill="hold">
                                          <p:stCondLst>
                                            <p:cond delay="0"/>
                                          </p:stCondLst>
                                        </p:cTn>
                                        <p:tgtEl>
                                          <p:spTgt spid="86"/>
                                        </p:tgtEl>
                                        <p:attrNameLst>
                                          <p:attrName>style.visibility</p:attrName>
                                        </p:attrNameLst>
                                      </p:cBhvr>
                                      <p:to>
                                        <p:strVal val="visible"/>
                                      </p:to>
                                    </p:set>
                                  </p:childTnLst>
                                  <p:subTnLst>
                                    <p:audio>
                                      <p:cMediaNode>
                                        <p:cTn display="0" masterRel="sameClick">
                                          <p:stCondLst>
                                            <p:cond evt="begin" delay="0">
                                              <p:tn val="70"/>
                                            </p:cond>
                                          </p:stCondLst>
                                          <p:endCondLst>
                                            <p:cond evt="onStopAudio" delay="0">
                                              <p:tgtEl>
                                                <p:sldTgt/>
                                              </p:tgtEl>
                                            </p:cond>
                                          </p:endCondLst>
                                        </p:cTn>
                                        <p:tgtEl>
                                          <p:sndTgt r:embed="rId2" name="hammer.wav"/>
                                        </p:tgtEl>
                                      </p:cMediaNode>
                                    </p:audio>
                                  </p:subTnLst>
                                </p:cTn>
                              </p:par>
                            </p:childTnLst>
                          </p:cTn>
                        </p:par>
                        <p:par>
                          <p:cTn id="72" fill="hold" nodeType="afterGroup">
                            <p:stCondLst>
                              <p:cond delay="9000"/>
                            </p:stCondLst>
                            <p:childTnLst>
                              <p:par>
                                <p:cTn id="73" presetID="1" presetClass="entr" presetSubtype="0" fill="hold" grpId="0" nodeType="afterEffect">
                                  <p:stCondLst>
                                    <p:cond delay="1000"/>
                                  </p:stCondLst>
                                  <p:childTnLst>
                                    <p:set>
                                      <p:cBhvr>
                                        <p:cTn id="74" dur="1" fill="hold">
                                          <p:stCondLst>
                                            <p:cond delay="0"/>
                                          </p:stCondLst>
                                        </p:cTn>
                                        <p:tgtEl>
                                          <p:spTgt spid="87"/>
                                        </p:tgtEl>
                                        <p:attrNameLst>
                                          <p:attrName>style.visibility</p:attrName>
                                        </p:attrNameLst>
                                      </p:cBhvr>
                                      <p:to>
                                        <p:strVal val="visible"/>
                                      </p:to>
                                    </p:set>
                                  </p:childTnLst>
                                  <p:subTnLst>
                                    <p:audio>
                                      <p:cMediaNode>
                                        <p:cTn display="0" masterRel="sameClick">
                                          <p:stCondLst>
                                            <p:cond evt="begin" delay="0">
                                              <p:tn val="73"/>
                                            </p:cond>
                                          </p:stCondLst>
                                          <p:endCondLst>
                                            <p:cond evt="onStopAudio" delay="0">
                                              <p:tgtEl>
                                                <p:sldTgt/>
                                              </p:tgtEl>
                                            </p:cond>
                                          </p:endCondLst>
                                        </p:cTn>
                                        <p:tgtEl>
                                          <p:sndTgt r:embed="rId2" name="hammer.wav"/>
                                        </p:tgtEl>
                                      </p:cMediaNode>
                                    </p:audio>
                                  </p:subTnLst>
                                </p:cTn>
                              </p:par>
                            </p:childTnLst>
                          </p:cTn>
                        </p:par>
                        <p:par>
                          <p:cTn id="75" fill="hold" nodeType="afterGroup">
                            <p:stCondLst>
                              <p:cond delay="10000"/>
                            </p:stCondLst>
                            <p:childTnLst>
                              <p:par>
                                <p:cTn id="76" presetID="1" presetClass="entr" presetSubtype="0" fill="hold" grpId="0" nodeType="afterEffect">
                                  <p:stCondLst>
                                    <p:cond delay="1000"/>
                                  </p:stCondLst>
                                  <p:childTnLst>
                                    <p:set>
                                      <p:cBhvr>
                                        <p:cTn id="77" dur="1" fill="hold">
                                          <p:stCondLst>
                                            <p:cond delay="0"/>
                                          </p:stCondLst>
                                        </p:cTn>
                                        <p:tgtEl>
                                          <p:spTgt spid="102"/>
                                        </p:tgtEl>
                                        <p:attrNameLst>
                                          <p:attrName>style.visibility</p:attrName>
                                        </p:attrNameLst>
                                      </p:cBhvr>
                                      <p:to>
                                        <p:strVal val="visible"/>
                                      </p:to>
                                    </p:set>
                                  </p:childTnLst>
                                  <p:subTnLst>
                                    <p:audio>
                                      <p:cMediaNode>
                                        <p:cTn display="0" masterRel="sameClick">
                                          <p:stCondLst>
                                            <p:cond evt="begin" delay="0">
                                              <p:tn val="76"/>
                                            </p:cond>
                                          </p:stCondLst>
                                          <p:endCondLst>
                                            <p:cond evt="onStopAudio" delay="0">
                                              <p:tgtEl>
                                                <p:sldTgt/>
                                              </p:tgtEl>
                                            </p:cond>
                                          </p:endCondLst>
                                        </p:cTn>
                                        <p:tgtEl>
                                          <p:sndTgt r:embed="rId2" name="hammer.wav"/>
                                        </p:tgtEl>
                                      </p:cMediaNode>
                                    </p:audio>
                                  </p:subTnLst>
                                </p:cTn>
                              </p:par>
                            </p:childTnLst>
                          </p:cTn>
                        </p:par>
                        <p:par>
                          <p:cTn id="78" fill="hold" nodeType="afterGroup">
                            <p:stCondLst>
                              <p:cond delay="11000"/>
                            </p:stCondLst>
                            <p:childTnLst>
                              <p:par>
                                <p:cTn id="79" presetID="1" presetClass="entr" presetSubtype="0" fill="hold" grpId="0" nodeType="afterEffect">
                                  <p:stCondLst>
                                    <p:cond delay="1000"/>
                                  </p:stCondLst>
                                  <p:childTnLst>
                                    <p:set>
                                      <p:cBhvr>
                                        <p:cTn id="80" dur="1" fill="hold">
                                          <p:stCondLst>
                                            <p:cond delay="0"/>
                                          </p:stCondLst>
                                        </p:cTn>
                                        <p:tgtEl>
                                          <p:spTgt spid="103"/>
                                        </p:tgtEl>
                                        <p:attrNameLst>
                                          <p:attrName>style.visibility</p:attrName>
                                        </p:attrNameLst>
                                      </p:cBhvr>
                                      <p:to>
                                        <p:strVal val="visible"/>
                                      </p:to>
                                    </p:set>
                                  </p:childTnLst>
                                  <p:subTnLst>
                                    <p:audio>
                                      <p:cMediaNode>
                                        <p:cTn display="0" masterRel="sameClick">
                                          <p:stCondLst>
                                            <p:cond evt="begin" delay="0">
                                              <p:tn val="79"/>
                                            </p:cond>
                                          </p:stCondLst>
                                          <p:endCondLst>
                                            <p:cond evt="onStopAudio" delay="0">
                                              <p:tgtEl>
                                                <p:sldTgt/>
                                              </p:tgtEl>
                                            </p:cond>
                                          </p:endCondLst>
                                        </p:cTn>
                                        <p:tgtEl>
                                          <p:sndTgt r:embed="rId2" name="hammer.wav"/>
                                        </p:tgtEl>
                                      </p:cMediaNode>
                                    </p:audio>
                                  </p:subTnLst>
                                </p:cTn>
                              </p:par>
                            </p:childTnLst>
                          </p:cTn>
                        </p:par>
                        <p:par>
                          <p:cTn id="81" fill="hold" nodeType="afterGroup">
                            <p:stCondLst>
                              <p:cond delay="12000"/>
                            </p:stCondLst>
                            <p:childTnLst>
                              <p:par>
                                <p:cTn id="82" presetID="1" presetClass="entr" presetSubtype="0" fill="hold" grpId="0" nodeType="afterEffect">
                                  <p:stCondLst>
                                    <p:cond delay="1000"/>
                                  </p:stCondLst>
                                  <p:childTnLst>
                                    <p:set>
                                      <p:cBhvr>
                                        <p:cTn id="83" dur="1" fill="hold">
                                          <p:stCondLst>
                                            <p:cond delay="0"/>
                                          </p:stCondLst>
                                        </p:cTn>
                                        <p:tgtEl>
                                          <p:spTgt spid="104"/>
                                        </p:tgtEl>
                                        <p:attrNameLst>
                                          <p:attrName>style.visibility</p:attrName>
                                        </p:attrNameLst>
                                      </p:cBhvr>
                                      <p:to>
                                        <p:strVal val="visible"/>
                                      </p:to>
                                    </p:set>
                                  </p:childTnLst>
                                  <p:subTnLst>
                                    <p:audio>
                                      <p:cMediaNode>
                                        <p:cTn display="0" masterRel="sameClick">
                                          <p:stCondLst>
                                            <p:cond evt="begin" delay="0">
                                              <p:tn val="82"/>
                                            </p:cond>
                                          </p:stCondLst>
                                          <p:endCondLst>
                                            <p:cond evt="onStopAudio" delay="0">
                                              <p:tgtEl>
                                                <p:sldTgt/>
                                              </p:tgtEl>
                                            </p:cond>
                                          </p:endCondLst>
                                        </p:cTn>
                                        <p:tgtEl>
                                          <p:sndTgt r:embed="rId2" name="hammer.wav"/>
                                        </p:tgtEl>
                                      </p:cMediaNode>
                                    </p:audio>
                                  </p:subTnLst>
                                </p:cTn>
                              </p:par>
                            </p:childTnLst>
                          </p:cTn>
                        </p:par>
                        <p:par>
                          <p:cTn id="84" fill="hold" nodeType="afterGroup">
                            <p:stCondLst>
                              <p:cond delay="13000"/>
                            </p:stCondLst>
                            <p:childTnLst>
                              <p:par>
                                <p:cTn id="85" presetID="1" presetClass="entr" presetSubtype="0" fill="hold" grpId="0" nodeType="afterEffect">
                                  <p:stCondLst>
                                    <p:cond delay="1000"/>
                                  </p:stCondLst>
                                  <p:childTnLst>
                                    <p:set>
                                      <p:cBhvr>
                                        <p:cTn id="86" dur="1" fill="hold">
                                          <p:stCondLst>
                                            <p:cond delay="0"/>
                                          </p:stCondLst>
                                        </p:cTn>
                                        <p:tgtEl>
                                          <p:spTgt spid="105"/>
                                        </p:tgtEl>
                                        <p:attrNameLst>
                                          <p:attrName>style.visibility</p:attrName>
                                        </p:attrNameLst>
                                      </p:cBhvr>
                                      <p:to>
                                        <p:strVal val="visible"/>
                                      </p:to>
                                    </p:set>
                                  </p:childTnLst>
                                  <p:subTnLst>
                                    <p:audio>
                                      <p:cMediaNode>
                                        <p:cTn display="0" masterRel="sameClick">
                                          <p:stCondLst>
                                            <p:cond evt="begin" delay="0">
                                              <p:tn val="85"/>
                                            </p:cond>
                                          </p:stCondLst>
                                          <p:endCondLst>
                                            <p:cond evt="onStopAudio" delay="0">
                                              <p:tgtEl>
                                                <p:sldTgt/>
                                              </p:tgtEl>
                                            </p:cond>
                                          </p:endCondLst>
                                        </p:cTn>
                                        <p:tgtEl>
                                          <p:sndTgt r:embed="rId2" name="hammer.wav"/>
                                        </p:tgtEl>
                                      </p:cMediaNode>
                                    </p:audio>
                                  </p:subTnLst>
                                </p:cTn>
                              </p:par>
                            </p:childTnLst>
                          </p:cTn>
                        </p:par>
                        <p:par>
                          <p:cTn id="87" fill="hold" nodeType="afterGroup">
                            <p:stCondLst>
                              <p:cond delay="14000"/>
                            </p:stCondLst>
                            <p:childTnLst>
                              <p:par>
                                <p:cTn id="88" presetID="1" presetClass="entr" presetSubtype="0" fill="hold" grpId="0" nodeType="afterEffect">
                                  <p:stCondLst>
                                    <p:cond delay="1000"/>
                                  </p:stCondLst>
                                  <p:childTnLst>
                                    <p:set>
                                      <p:cBhvr>
                                        <p:cTn id="89" dur="1" fill="hold">
                                          <p:stCondLst>
                                            <p:cond delay="0"/>
                                          </p:stCondLst>
                                        </p:cTn>
                                        <p:tgtEl>
                                          <p:spTgt spid="106"/>
                                        </p:tgtEl>
                                        <p:attrNameLst>
                                          <p:attrName>style.visibility</p:attrName>
                                        </p:attrNameLst>
                                      </p:cBhvr>
                                      <p:to>
                                        <p:strVal val="visible"/>
                                      </p:to>
                                    </p:set>
                                  </p:childTnLst>
                                  <p:subTnLst>
                                    <p:audio>
                                      <p:cMediaNode>
                                        <p:cTn display="0" masterRel="sameClick">
                                          <p:stCondLst>
                                            <p:cond evt="begin" delay="0">
                                              <p:tn val="88"/>
                                            </p:cond>
                                          </p:stCondLst>
                                          <p:endCondLst>
                                            <p:cond evt="onStopAudio" delay="0">
                                              <p:tgtEl>
                                                <p:sldTgt/>
                                              </p:tgtEl>
                                            </p:cond>
                                          </p:endCondLst>
                                        </p:cTn>
                                        <p:tgtEl>
                                          <p:sndTgt r:embed="rId2" name="hammer.wav"/>
                                        </p:tgtEl>
                                      </p:cMediaNode>
                                    </p:audio>
                                  </p:subTnLst>
                                </p:cTn>
                              </p:par>
                            </p:childTnLst>
                          </p:cTn>
                        </p:par>
                        <p:par>
                          <p:cTn id="90" fill="hold" nodeType="afterGroup">
                            <p:stCondLst>
                              <p:cond delay="15000"/>
                            </p:stCondLst>
                            <p:childTnLst>
                              <p:par>
                                <p:cTn id="91" presetID="1" presetClass="entr" presetSubtype="0" fill="hold" grpId="0" nodeType="afterEffect">
                                  <p:stCondLst>
                                    <p:cond delay="1000"/>
                                  </p:stCondLst>
                                  <p:childTnLst>
                                    <p:set>
                                      <p:cBhvr>
                                        <p:cTn id="92" dur="1" fill="hold">
                                          <p:stCondLst>
                                            <p:cond delay="0"/>
                                          </p:stCondLst>
                                        </p:cTn>
                                        <p:tgtEl>
                                          <p:spTgt spid="107"/>
                                        </p:tgtEl>
                                        <p:attrNameLst>
                                          <p:attrName>style.visibility</p:attrName>
                                        </p:attrNameLst>
                                      </p:cBhvr>
                                      <p:to>
                                        <p:strVal val="visible"/>
                                      </p:to>
                                    </p:set>
                                  </p:childTnLst>
                                  <p:subTnLst>
                                    <p:audio>
                                      <p:cMediaNode>
                                        <p:cTn display="0" masterRel="sameClick">
                                          <p:stCondLst>
                                            <p:cond evt="begin" delay="0">
                                              <p:tn val="91"/>
                                            </p:cond>
                                          </p:stCondLst>
                                          <p:endCondLst>
                                            <p:cond evt="onStopAudio" delay="0">
                                              <p:tgtEl>
                                                <p:sldTgt/>
                                              </p:tgtEl>
                                            </p:cond>
                                          </p:endCondLst>
                                        </p:cTn>
                                        <p:tgtEl>
                                          <p:sndTgt r:embed="rId2" name="hammer.wav"/>
                                        </p:tgtEl>
                                      </p:cMediaNode>
                                    </p:audio>
                                  </p:subTnLst>
                                </p:cTn>
                              </p:par>
                            </p:childTnLst>
                          </p:cTn>
                        </p:par>
                        <p:par>
                          <p:cTn id="93" fill="hold" nodeType="afterGroup">
                            <p:stCondLst>
                              <p:cond delay="16000"/>
                            </p:stCondLst>
                            <p:childTnLst>
                              <p:par>
                                <p:cTn id="94" presetID="1" presetClass="entr" presetSubtype="0" fill="hold" grpId="0" nodeType="afterEffect">
                                  <p:stCondLst>
                                    <p:cond delay="1000"/>
                                  </p:stCondLst>
                                  <p:childTnLst>
                                    <p:set>
                                      <p:cBhvr>
                                        <p:cTn id="95" dur="1" fill="hold">
                                          <p:stCondLst>
                                            <p:cond delay="0"/>
                                          </p:stCondLst>
                                        </p:cTn>
                                        <p:tgtEl>
                                          <p:spTgt spid="108"/>
                                        </p:tgtEl>
                                        <p:attrNameLst>
                                          <p:attrName>style.visibility</p:attrName>
                                        </p:attrNameLst>
                                      </p:cBhvr>
                                      <p:to>
                                        <p:strVal val="visible"/>
                                      </p:to>
                                    </p:set>
                                  </p:childTnLst>
                                  <p:subTnLst>
                                    <p:audio>
                                      <p:cMediaNode>
                                        <p:cTn display="0" masterRel="sameClick">
                                          <p:stCondLst>
                                            <p:cond evt="begin" delay="0">
                                              <p:tn val="94"/>
                                            </p:cond>
                                          </p:stCondLst>
                                          <p:endCondLst>
                                            <p:cond evt="onStopAudio" delay="0">
                                              <p:tgtEl>
                                                <p:sldTgt/>
                                              </p:tgtEl>
                                            </p:cond>
                                          </p:endCondLst>
                                        </p:cTn>
                                        <p:tgtEl>
                                          <p:sndTgt r:embed="rId2" name="hammer.wav"/>
                                        </p:tgtEl>
                                      </p:cMediaNode>
                                    </p:audio>
                                  </p:subTnLst>
                                </p:cTn>
                              </p:par>
                            </p:childTnLst>
                          </p:cTn>
                        </p:par>
                        <p:par>
                          <p:cTn id="96" fill="hold" nodeType="afterGroup">
                            <p:stCondLst>
                              <p:cond delay="17000"/>
                            </p:stCondLst>
                            <p:childTnLst>
                              <p:par>
                                <p:cTn id="97" presetID="1" presetClass="entr" presetSubtype="0" fill="hold" grpId="0" nodeType="afterEffect">
                                  <p:stCondLst>
                                    <p:cond delay="1000"/>
                                  </p:stCondLst>
                                  <p:childTnLst>
                                    <p:set>
                                      <p:cBhvr>
                                        <p:cTn id="98" dur="1" fill="hold">
                                          <p:stCondLst>
                                            <p:cond delay="0"/>
                                          </p:stCondLst>
                                        </p:cTn>
                                        <p:tgtEl>
                                          <p:spTgt spid="109"/>
                                        </p:tgtEl>
                                        <p:attrNameLst>
                                          <p:attrName>style.visibility</p:attrName>
                                        </p:attrNameLst>
                                      </p:cBhvr>
                                      <p:to>
                                        <p:strVal val="visible"/>
                                      </p:to>
                                    </p:set>
                                  </p:childTnLst>
                                  <p:subTnLst>
                                    <p:audio>
                                      <p:cMediaNode>
                                        <p:cTn display="0" masterRel="sameClick">
                                          <p:stCondLst>
                                            <p:cond evt="begin" delay="0">
                                              <p:tn val="97"/>
                                            </p:cond>
                                          </p:stCondLst>
                                          <p:endCondLst>
                                            <p:cond evt="onStopAudio" delay="0">
                                              <p:tgtEl>
                                                <p:sldTgt/>
                                              </p:tgtEl>
                                            </p:cond>
                                          </p:endCondLst>
                                        </p:cTn>
                                        <p:tgtEl>
                                          <p:sndTgt r:embed="rId2" name="hammer.wav"/>
                                        </p:tgtEl>
                                      </p:cMediaNode>
                                    </p:audio>
                                  </p:subTnLst>
                                </p:cTn>
                              </p:par>
                            </p:childTnLst>
                          </p:cTn>
                        </p:par>
                        <p:par>
                          <p:cTn id="99" fill="hold" nodeType="afterGroup">
                            <p:stCondLst>
                              <p:cond delay="18000"/>
                            </p:stCondLst>
                            <p:childTnLst>
                              <p:par>
                                <p:cTn id="100" presetID="1" presetClass="entr" presetSubtype="0" fill="hold" grpId="0" nodeType="afterEffect">
                                  <p:stCondLst>
                                    <p:cond delay="1000"/>
                                  </p:stCondLst>
                                  <p:childTnLst>
                                    <p:set>
                                      <p:cBhvr>
                                        <p:cTn id="101" dur="1" fill="hold">
                                          <p:stCondLst>
                                            <p:cond delay="0"/>
                                          </p:stCondLst>
                                        </p:cTn>
                                        <p:tgtEl>
                                          <p:spTgt spid="11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2" name="hammer.wav"/>
                                        </p:tgtEl>
                                      </p:cMediaNode>
                                    </p:audio>
                                  </p:subTnLst>
                                </p:cTn>
                              </p:par>
                            </p:childTnLst>
                          </p:cTn>
                        </p:par>
                        <p:par>
                          <p:cTn id="102" fill="hold" nodeType="afterGroup">
                            <p:stCondLst>
                              <p:cond delay="19000"/>
                            </p:stCondLst>
                            <p:childTnLst>
                              <p:par>
                                <p:cTn id="103" presetID="1" presetClass="entr" presetSubtype="0" fill="hold" grpId="0" nodeType="afterEffect">
                                  <p:stCondLst>
                                    <p:cond delay="1000"/>
                                  </p:stCondLst>
                                  <p:childTnLst>
                                    <p:set>
                                      <p:cBhvr>
                                        <p:cTn id="104" dur="1" fill="hold">
                                          <p:stCondLst>
                                            <p:cond delay="0"/>
                                          </p:stCondLst>
                                        </p:cTn>
                                        <p:tgtEl>
                                          <p:spTgt spid="11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2" name="hammer.wav"/>
                                        </p:tgtEl>
                                      </p:cMediaNode>
                                    </p:audio>
                                  </p:subTnLst>
                                </p:cTn>
                              </p:par>
                            </p:childTnLst>
                          </p:cTn>
                        </p:par>
                        <p:par>
                          <p:cTn id="105" fill="hold" nodeType="afterGroup">
                            <p:stCondLst>
                              <p:cond delay="20000"/>
                            </p:stCondLst>
                            <p:childTnLst>
                              <p:par>
                                <p:cTn id="106" presetID="1" presetClass="entr" presetSubtype="0" fill="hold" grpId="0" nodeType="afterEffect">
                                  <p:stCondLst>
                                    <p:cond delay="1000"/>
                                  </p:stCondLst>
                                  <p:childTnLst>
                                    <p:set>
                                      <p:cBhvr>
                                        <p:cTn id="107" dur="1" fill="hold">
                                          <p:stCondLst>
                                            <p:cond delay="0"/>
                                          </p:stCondLst>
                                        </p:cTn>
                                        <p:tgtEl>
                                          <p:spTgt spid="11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2" name="hammer.wav"/>
                                        </p:tgtEl>
                                      </p:cMediaNode>
                                    </p:audio>
                                  </p:subTnLst>
                                </p:cTn>
                              </p:par>
                            </p:childTnLst>
                          </p:cTn>
                        </p:par>
                        <p:par>
                          <p:cTn id="108" fill="hold" nodeType="afterGroup">
                            <p:stCondLst>
                              <p:cond delay="21000"/>
                            </p:stCondLst>
                            <p:childTnLst>
                              <p:par>
                                <p:cTn id="109" presetID="1" presetClass="entr" presetSubtype="0" fill="hold" grpId="0" nodeType="afterEffect">
                                  <p:stCondLst>
                                    <p:cond delay="1000"/>
                                  </p:stCondLst>
                                  <p:childTnLst>
                                    <p:set>
                                      <p:cBhvr>
                                        <p:cTn id="110" dur="1" fill="hold">
                                          <p:stCondLst>
                                            <p:cond delay="0"/>
                                          </p:stCondLst>
                                        </p:cTn>
                                        <p:tgtEl>
                                          <p:spTgt spid="11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2" name="hammer.wav"/>
                                        </p:tgtEl>
                                      </p:cMediaNode>
                                    </p:audio>
                                  </p:subTnLst>
                                </p:cTn>
                              </p:par>
                            </p:childTnLst>
                          </p:cTn>
                        </p:par>
                        <p:par>
                          <p:cTn id="111" fill="hold" nodeType="afterGroup">
                            <p:stCondLst>
                              <p:cond delay="22000"/>
                            </p:stCondLst>
                            <p:childTnLst>
                              <p:par>
                                <p:cTn id="112" presetID="1" presetClass="entr" presetSubtype="0" fill="hold" grpId="0" nodeType="afterEffect">
                                  <p:stCondLst>
                                    <p:cond delay="1000"/>
                                  </p:stCondLst>
                                  <p:childTnLst>
                                    <p:set>
                                      <p:cBhvr>
                                        <p:cTn id="113" dur="1" fill="hold">
                                          <p:stCondLst>
                                            <p:cond delay="0"/>
                                          </p:stCondLst>
                                        </p:cTn>
                                        <p:tgtEl>
                                          <p:spTgt spid="11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2" name="hammer.wav"/>
                                        </p:tgtEl>
                                      </p:cMediaNode>
                                    </p:audio>
                                  </p:subTnLst>
                                </p:cTn>
                              </p:par>
                            </p:childTnLst>
                          </p:cTn>
                        </p:par>
                        <p:par>
                          <p:cTn id="114" fill="hold" nodeType="afterGroup">
                            <p:stCondLst>
                              <p:cond delay="23000"/>
                            </p:stCondLst>
                            <p:childTnLst>
                              <p:par>
                                <p:cTn id="115" presetID="1" presetClass="entr" presetSubtype="0" fill="hold" grpId="0" nodeType="afterEffect">
                                  <p:stCondLst>
                                    <p:cond delay="1000"/>
                                  </p:stCondLst>
                                  <p:childTnLst>
                                    <p:set>
                                      <p:cBhvr>
                                        <p:cTn id="116" dur="1" fill="hold">
                                          <p:stCondLst>
                                            <p:cond delay="0"/>
                                          </p:stCondLst>
                                        </p:cTn>
                                        <p:tgtEl>
                                          <p:spTgt spid="11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2" name="hammer.wav"/>
                                        </p:tgtEl>
                                      </p:cMediaNode>
                                    </p:audio>
                                  </p:subTnLst>
                                </p:cTn>
                              </p:par>
                            </p:childTnLst>
                          </p:cTn>
                        </p:par>
                        <p:par>
                          <p:cTn id="117" fill="hold" nodeType="afterGroup">
                            <p:stCondLst>
                              <p:cond delay="24000"/>
                            </p:stCondLst>
                            <p:childTnLst>
                              <p:par>
                                <p:cTn id="118" presetID="1" presetClass="entr" presetSubtype="0" fill="hold" grpId="0" nodeType="afterEffect">
                                  <p:stCondLst>
                                    <p:cond delay="1000"/>
                                  </p:stCondLst>
                                  <p:childTnLst>
                                    <p:set>
                                      <p:cBhvr>
                                        <p:cTn id="119" dur="1" fill="hold">
                                          <p:stCondLst>
                                            <p:cond delay="0"/>
                                          </p:stCondLst>
                                        </p:cTn>
                                        <p:tgtEl>
                                          <p:spTgt spid="11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2" name="hammer.wav"/>
                                        </p:tgtEl>
                                      </p:cMediaNode>
                                    </p:audio>
                                  </p:subTnLst>
                                </p:cTn>
                              </p:par>
                            </p:childTnLst>
                          </p:cTn>
                        </p:par>
                        <p:par>
                          <p:cTn id="120" fill="hold" nodeType="afterGroup">
                            <p:stCondLst>
                              <p:cond delay="25000"/>
                            </p:stCondLst>
                            <p:childTnLst>
                              <p:par>
                                <p:cTn id="121" presetID="1" presetClass="entr" presetSubtype="0" fill="hold" grpId="0" nodeType="afterEffect">
                                  <p:stCondLst>
                                    <p:cond delay="1000"/>
                                  </p:stCondLst>
                                  <p:childTnLst>
                                    <p:set>
                                      <p:cBhvr>
                                        <p:cTn id="122" dur="1" fill="hold">
                                          <p:stCondLst>
                                            <p:cond delay="0"/>
                                          </p:stCondLst>
                                        </p:cTn>
                                        <p:tgtEl>
                                          <p:spTgt spid="117"/>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2" name="hammer.wav"/>
                                        </p:tgtEl>
                                      </p:cMediaNode>
                                    </p:audio>
                                  </p:subTnLst>
                                </p:cTn>
                              </p:par>
                            </p:childTnLst>
                          </p:cTn>
                        </p:par>
                        <p:par>
                          <p:cTn id="123" fill="hold" nodeType="afterGroup">
                            <p:stCondLst>
                              <p:cond delay="26000"/>
                            </p:stCondLst>
                            <p:childTnLst>
                              <p:par>
                                <p:cTn id="124" presetID="1" presetClass="entr" presetSubtype="0" fill="hold" grpId="0" nodeType="afterEffect">
                                  <p:stCondLst>
                                    <p:cond delay="1000"/>
                                  </p:stCondLst>
                                  <p:childTnLst>
                                    <p:set>
                                      <p:cBhvr>
                                        <p:cTn id="125" dur="1" fill="hold">
                                          <p:stCondLst>
                                            <p:cond delay="0"/>
                                          </p:stCondLst>
                                        </p:cTn>
                                        <p:tgtEl>
                                          <p:spTgt spid="118"/>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2" name="hammer.wav"/>
                                        </p:tgtEl>
                                      </p:cMediaNode>
                                    </p:audio>
                                  </p:subTnLst>
                                </p:cTn>
                              </p:par>
                            </p:childTnLst>
                          </p:cTn>
                        </p:par>
                        <p:par>
                          <p:cTn id="126" fill="hold" nodeType="afterGroup">
                            <p:stCondLst>
                              <p:cond delay="27000"/>
                            </p:stCondLst>
                            <p:childTnLst>
                              <p:par>
                                <p:cTn id="127" presetID="1" presetClass="entr" presetSubtype="0" fill="hold" grpId="0" nodeType="afterEffect">
                                  <p:stCondLst>
                                    <p:cond delay="1000"/>
                                  </p:stCondLst>
                                  <p:childTnLst>
                                    <p:set>
                                      <p:cBhvr>
                                        <p:cTn id="128" dur="1" fill="hold">
                                          <p:stCondLst>
                                            <p:cond delay="0"/>
                                          </p:stCondLst>
                                        </p:cTn>
                                        <p:tgtEl>
                                          <p:spTgt spid="119"/>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2" name="hammer.wav"/>
                                        </p:tgtEl>
                                      </p:cMediaNode>
                                    </p:audio>
                                  </p:subTnLst>
                                </p:cTn>
                              </p:par>
                            </p:childTnLst>
                          </p:cTn>
                        </p:par>
                        <p:par>
                          <p:cTn id="129" fill="hold" nodeType="afterGroup">
                            <p:stCondLst>
                              <p:cond delay="28000"/>
                            </p:stCondLst>
                            <p:childTnLst>
                              <p:par>
                                <p:cTn id="130" presetID="1" presetClass="entr" presetSubtype="0" fill="hold" grpId="0" nodeType="afterEffect">
                                  <p:stCondLst>
                                    <p:cond delay="1000"/>
                                  </p:stCondLst>
                                  <p:childTnLst>
                                    <p:set>
                                      <p:cBhvr>
                                        <p:cTn id="131" dur="1" fill="hold">
                                          <p:stCondLst>
                                            <p:cond delay="0"/>
                                          </p:stCondLst>
                                        </p:cTn>
                                        <p:tgtEl>
                                          <p:spTgt spid="120"/>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2" name="hammer.wav"/>
                                        </p:tgtEl>
                                      </p:cMediaNode>
                                    </p:audio>
                                  </p:subTnLst>
                                </p:cTn>
                              </p:par>
                            </p:childTnLst>
                          </p:cTn>
                        </p:par>
                        <p:par>
                          <p:cTn id="132" fill="hold" nodeType="afterGroup">
                            <p:stCondLst>
                              <p:cond delay="29000"/>
                            </p:stCondLst>
                            <p:childTnLst>
                              <p:par>
                                <p:cTn id="133" presetID="1" presetClass="entr" presetSubtype="0" fill="hold" grpId="0" nodeType="afterEffect">
                                  <p:stCondLst>
                                    <p:cond delay="1000"/>
                                  </p:stCondLst>
                                  <p:childTnLst>
                                    <p:set>
                                      <p:cBhvr>
                                        <p:cTn id="134" dur="1" fill="hold">
                                          <p:stCondLst>
                                            <p:cond delay="0"/>
                                          </p:stCondLst>
                                        </p:cTn>
                                        <p:tgtEl>
                                          <p:spTgt spid="121"/>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3" name="laser.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6" presetClass="entr" presetSubtype="16" fill="hold" grpId="0" nodeType="click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circle(in)">
                                      <p:cBhvr>
                                        <p:cTn id="13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4"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ounded Rectangle 78"/>
          <p:cNvSpPr/>
          <p:nvPr/>
        </p:nvSpPr>
        <p:spPr>
          <a:xfrm>
            <a:off x="84138" y="76200"/>
            <a:ext cx="8983662" cy="6705600"/>
          </a:xfrm>
          <a:prstGeom prst="roundRect">
            <a:avLst>
              <a:gd name="adj" fmla="val 1382"/>
            </a:avLst>
          </a:prstGeom>
          <a:pattFill prst="dot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latin typeface="Times New Roman" pitchFamily="18" charset="0"/>
              <a:cs typeface="Times New Roman" pitchFamily="18" charset="0"/>
            </a:endParaRPr>
          </a:p>
        </p:txBody>
      </p:sp>
      <p:sp>
        <p:nvSpPr>
          <p:cNvPr id="33" name="AutoShape 110"/>
          <p:cNvSpPr>
            <a:spLocks noChangeArrowheads="1"/>
          </p:cNvSpPr>
          <p:nvPr/>
        </p:nvSpPr>
        <p:spPr bwMode="auto">
          <a:xfrm>
            <a:off x="76200" y="15875"/>
            <a:ext cx="1828800" cy="1828800"/>
          </a:xfrm>
          <a:prstGeom prst="sun">
            <a:avLst>
              <a:gd name="adj" fmla="val 19880"/>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fontAlgn="auto">
              <a:spcBef>
                <a:spcPts val="0"/>
              </a:spcBef>
              <a:spcAft>
                <a:spcPts val="0"/>
              </a:spcAft>
              <a:defRPr/>
            </a:pPr>
            <a:endParaRPr lang="en-US" sz="1800"/>
          </a:p>
        </p:txBody>
      </p:sp>
      <p:sp>
        <p:nvSpPr>
          <p:cNvPr id="34" name="WordArt 111"/>
          <p:cNvSpPr>
            <a:spLocks noChangeArrowheads="1" noChangeShapeType="1" noTextEdit="1"/>
          </p:cNvSpPr>
          <p:nvPr/>
        </p:nvSpPr>
        <p:spPr bwMode="auto">
          <a:xfrm>
            <a:off x="595313" y="685800"/>
            <a:ext cx="852487"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2</a:t>
            </a:r>
          </a:p>
        </p:txBody>
      </p:sp>
      <p:grpSp>
        <p:nvGrpSpPr>
          <p:cNvPr id="23557" name="Group 5"/>
          <p:cNvGrpSpPr>
            <a:grpSpLocks/>
          </p:cNvGrpSpPr>
          <p:nvPr/>
        </p:nvGrpSpPr>
        <p:grpSpPr bwMode="auto">
          <a:xfrm>
            <a:off x="7605713" y="260350"/>
            <a:ext cx="1503362" cy="1512888"/>
            <a:chOff x="2789" y="1625"/>
            <a:chExt cx="907" cy="907"/>
          </a:xfrm>
        </p:grpSpPr>
        <p:sp>
          <p:nvSpPr>
            <p:cNvPr id="23638" name="Oval 6"/>
            <p:cNvSpPr>
              <a:spLocks noChangeArrowheads="1"/>
            </p:cNvSpPr>
            <p:nvPr/>
          </p:nvSpPr>
          <p:spPr bwMode="gray">
            <a:xfrm>
              <a:off x="2789" y="1625"/>
              <a:ext cx="907" cy="907"/>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3639" name="Oval 7"/>
            <p:cNvSpPr>
              <a:spLocks noChangeArrowheads="1"/>
            </p:cNvSpPr>
            <p:nvPr/>
          </p:nvSpPr>
          <p:spPr bwMode="gray">
            <a:xfrm>
              <a:off x="2789" y="1625"/>
              <a:ext cx="907" cy="907"/>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3640" name="Oval 8"/>
            <p:cNvSpPr>
              <a:spLocks noChangeArrowheads="1"/>
            </p:cNvSpPr>
            <p:nvPr/>
          </p:nvSpPr>
          <p:spPr bwMode="gray">
            <a:xfrm>
              <a:off x="2849" y="1684"/>
              <a:ext cx="787" cy="7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3641" name="Oval 9"/>
            <p:cNvSpPr>
              <a:spLocks noChangeArrowheads="1"/>
            </p:cNvSpPr>
            <p:nvPr/>
          </p:nvSpPr>
          <p:spPr bwMode="gray">
            <a:xfrm>
              <a:off x="2849" y="1686"/>
              <a:ext cx="787" cy="7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3642" name="Oval 10"/>
            <p:cNvSpPr>
              <a:spLocks noChangeArrowheads="1"/>
            </p:cNvSpPr>
            <p:nvPr/>
          </p:nvSpPr>
          <p:spPr bwMode="gray">
            <a:xfrm>
              <a:off x="2888" y="1724"/>
              <a:ext cx="709" cy="70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23643" name="Group 11"/>
            <p:cNvGrpSpPr>
              <a:grpSpLocks/>
            </p:cNvGrpSpPr>
            <p:nvPr/>
          </p:nvGrpSpPr>
          <p:grpSpPr bwMode="auto">
            <a:xfrm>
              <a:off x="2899" y="1735"/>
              <a:ext cx="687" cy="688"/>
              <a:chOff x="4166" y="1706"/>
              <a:chExt cx="1252" cy="1252"/>
            </a:xfrm>
          </p:grpSpPr>
          <p:sp>
            <p:nvSpPr>
              <p:cNvPr id="23644"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3645"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3646"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3647"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7" name="Oval 234"/>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30</a:t>
            </a:r>
            <a:endParaRPr lang="en-GB" sz="5400">
              <a:latin typeface="Times New Roman" pitchFamily="18" charset="0"/>
              <a:cs typeface="Times New Roman" pitchFamily="18" charset="0"/>
            </a:endParaRPr>
          </a:p>
        </p:txBody>
      </p:sp>
      <p:sp>
        <p:nvSpPr>
          <p:cNvPr id="59" name="Oval 235"/>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29</a:t>
            </a:r>
            <a:endParaRPr lang="en-GB" sz="5400">
              <a:latin typeface="Times New Roman" pitchFamily="18" charset="0"/>
              <a:cs typeface="Times New Roman" pitchFamily="18" charset="0"/>
            </a:endParaRPr>
          </a:p>
        </p:txBody>
      </p:sp>
      <p:sp>
        <p:nvSpPr>
          <p:cNvPr id="61" name="Oval 236"/>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28</a:t>
            </a:r>
            <a:endParaRPr lang="en-GB" sz="5400">
              <a:latin typeface="Times New Roman" pitchFamily="18" charset="0"/>
              <a:cs typeface="Times New Roman" pitchFamily="18" charset="0"/>
            </a:endParaRPr>
          </a:p>
        </p:txBody>
      </p:sp>
      <p:sp>
        <p:nvSpPr>
          <p:cNvPr id="62" name="Oval 237"/>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27</a:t>
            </a:r>
            <a:endParaRPr lang="en-GB" sz="5400">
              <a:latin typeface="Times New Roman" pitchFamily="18" charset="0"/>
              <a:cs typeface="Times New Roman" pitchFamily="18" charset="0"/>
            </a:endParaRPr>
          </a:p>
        </p:txBody>
      </p:sp>
      <p:sp>
        <p:nvSpPr>
          <p:cNvPr id="63" name="Oval 238"/>
          <p:cNvSpPr>
            <a:spLocks noChangeArrowheads="1"/>
          </p:cNvSpPr>
          <p:nvPr/>
        </p:nvSpPr>
        <p:spPr bwMode="auto">
          <a:xfrm>
            <a:off x="7843838" y="5588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26</a:t>
            </a:r>
            <a:endParaRPr lang="en-GB" sz="5400">
              <a:latin typeface="Times New Roman" pitchFamily="18" charset="0"/>
              <a:cs typeface="Times New Roman" pitchFamily="18" charset="0"/>
            </a:endParaRPr>
          </a:p>
        </p:txBody>
      </p:sp>
      <p:sp>
        <p:nvSpPr>
          <p:cNvPr id="64" name="Oval 239"/>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25</a:t>
            </a:r>
            <a:endParaRPr lang="en-GB" sz="5400">
              <a:latin typeface="Times New Roman" pitchFamily="18" charset="0"/>
              <a:cs typeface="Times New Roman" pitchFamily="18" charset="0"/>
            </a:endParaRPr>
          </a:p>
        </p:txBody>
      </p:sp>
      <p:sp>
        <p:nvSpPr>
          <p:cNvPr id="65" name="Oval 240"/>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24</a:t>
            </a:r>
            <a:endParaRPr lang="en-GB" sz="5400">
              <a:latin typeface="Times New Roman" pitchFamily="18" charset="0"/>
              <a:cs typeface="Times New Roman" pitchFamily="18" charset="0"/>
            </a:endParaRPr>
          </a:p>
        </p:txBody>
      </p:sp>
      <p:sp>
        <p:nvSpPr>
          <p:cNvPr id="66" name="Oval 241"/>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23</a:t>
            </a:r>
            <a:endParaRPr lang="en-GB" sz="5400">
              <a:latin typeface="Times New Roman" pitchFamily="18" charset="0"/>
              <a:cs typeface="Times New Roman" pitchFamily="18" charset="0"/>
            </a:endParaRPr>
          </a:p>
        </p:txBody>
      </p:sp>
      <p:sp>
        <p:nvSpPr>
          <p:cNvPr id="67" name="Oval 242"/>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22</a:t>
            </a:r>
            <a:endParaRPr lang="en-GB" sz="5400">
              <a:latin typeface="Times New Roman" pitchFamily="18" charset="0"/>
              <a:cs typeface="Times New Roman" pitchFamily="18" charset="0"/>
            </a:endParaRPr>
          </a:p>
        </p:txBody>
      </p:sp>
      <p:sp>
        <p:nvSpPr>
          <p:cNvPr id="68" name="Oval 243"/>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21</a:t>
            </a:r>
            <a:endParaRPr lang="en-GB" sz="5400">
              <a:latin typeface="Times New Roman" pitchFamily="18" charset="0"/>
              <a:cs typeface="Times New Roman" pitchFamily="18" charset="0"/>
            </a:endParaRPr>
          </a:p>
        </p:txBody>
      </p:sp>
      <p:sp>
        <p:nvSpPr>
          <p:cNvPr id="69" name="Oval 244"/>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0" name="Oval 245"/>
          <p:cNvSpPr>
            <a:spLocks noChangeArrowheads="1"/>
          </p:cNvSpPr>
          <p:nvPr/>
        </p:nvSpPr>
        <p:spPr bwMode="auto">
          <a:xfrm>
            <a:off x="78819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1" name="Oval 246"/>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2" name="Oval 247"/>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3" name="Oval 248"/>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4" name="Oval 249"/>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5" name="Oval 250"/>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76" name="Oval 251"/>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8" name="Oval 252"/>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89" name="Oval 253"/>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0" name="Oval 254"/>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1" name="Oval 255"/>
          <p:cNvSpPr>
            <a:spLocks noChangeArrowheads="1"/>
          </p:cNvSpPr>
          <p:nvPr/>
        </p:nvSpPr>
        <p:spPr bwMode="auto">
          <a:xfrm>
            <a:off x="786288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2" name="Oval 256"/>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3" name="Oval 257"/>
          <p:cNvSpPr>
            <a:spLocks noChangeArrowheads="1"/>
          </p:cNvSpPr>
          <p:nvPr/>
        </p:nvSpPr>
        <p:spPr bwMode="auto">
          <a:xfrm>
            <a:off x="7843838" y="5397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4" name="Oval 258"/>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5" name="Oval 259"/>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6" name="Oval 260"/>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7" name="Oval 261"/>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8" name="Oval 262"/>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99" name="Oval 263"/>
          <p:cNvSpPr>
            <a:spLocks noChangeArrowheads="1"/>
          </p:cNvSpPr>
          <p:nvPr/>
        </p:nvSpPr>
        <p:spPr bwMode="auto">
          <a:xfrm>
            <a:off x="7862888" y="5207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0" name="Oval 264"/>
          <p:cNvSpPr>
            <a:spLocks noChangeArrowheads="1"/>
          </p:cNvSpPr>
          <p:nvPr/>
        </p:nvSpPr>
        <p:spPr bwMode="auto">
          <a:xfrm>
            <a:off x="7786688" y="454025"/>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23590" name="AutoShape 78"/>
          <p:cNvSpPr>
            <a:spLocks noChangeArrowheads="1"/>
          </p:cNvSpPr>
          <p:nvPr/>
        </p:nvSpPr>
        <p:spPr bwMode="auto">
          <a:xfrm>
            <a:off x="1676400" y="152400"/>
            <a:ext cx="5867400" cy="21336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de-DE" altLang="ko-KR" sz="3000" b="1">
                <a:solidFill>
                  <a:srgbClr val="0000FF"/>
                </a:solidFill>
                <a:latin typeface="Times New Roman" pitchFamily="18" charset="0"/>
                <a:ea typeface="Gulim" pitchFamily="34" charset="-127"/>
              </a:rPr>
              <a:t> </a:t>
            </a:r>
            <a:endParaRPr lang="en-US" sz="3000">
              <a:solidFill>
                <a:srgbClr val="0000FF"/>
              </a:solidFill>
              <a:latin typeface="Times New Roman" pitchFamily="18" charset="0"/>
            </a:endParaRPr>
          </a:p>
        </p:txBody>
      </p:sp>
      <p:sp>
        <p:nvSpPr>
          <p:cNvPr id="23591" name="Text Box 114"/>
          <p:cNvSpPr txBox="1">
            <a:spLocks noChangeArrowheads="1"/>
          </p:cNvSpPr>
          <p:nvPr/>
        </p:nvSpPr>
        <p:spPr bwMode="auto">
          <a:xfrm>
            <a:off x="1600200" y="119063"/>
            <a:ext cx="60960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algn="ctr" eaLnBrk="1" hangingPunct="1"/>
            <a:r>
              <a:rPr lang="en-US" sz="2800">
                <a:solidFill>
                  <a:srgbClr val="0000FF"/>
                </a:solidFill>
                <a:latin typeface="Times New Roman" pitchFamily="18" charset="0"/>
                <a:cs typeface="Times New Roman" pitchFamily="18" charset="0"/>
              </a:rPr>
              <a:t>Polime X là chất rắn trong suốt, có khả năng cho ánh sáng truyền qua tốt nên được dùng để chế tạo thủy tinh hữu cơ plexiglas. Plexiglas được dùng làm kính máy bay, ô tô…</a:t>
            </a:r>
            <a:r>
              <a:rPr lang="fr-FR" sz="2800">
                <a:solidFill>
                  <a:srgbClr val="0000FF"/>
                </a:solidFill>
                <a:latin typeface="Times New Roman" pitchFamily="18" charset="0"/>
                <a:cs typeface="Times New Roman" pitchFamily="18" charset="0"/>
              </a:rPr>
              <a:t>Tên gọi của X là</a:t>
            </a:r>
            <a:endParaRPr lang="en-US" sz="2800" b="1">
              <a:solidFill>
                <a:srgbClr val="0000FF"/>
              </a:solidFill>
              <a:latin typeface="Times New Roman" pitchFamily="18" charset="0"/>
              <a:cs typeface="Times New Roman" pitchFamily="18" charset="0"/>
            </a:endParaRPr>
          </a:p>
        </p:txBody>
      </p:sp>
      <p:sp>
        <p:nvSpPr>
          <p:cNvPr id="3" name="Rectangle 2"/>
          <p:cNvSpPr/>
          <p:nvPr/>
        </p:nvSpPr>
        <p:spPr>
          <a:xfrm>
            <a:off x="304800" y="2133600"/>
            <a:ext cx="1263650" cy="4572000"/>
          </a:xfrm>
          <a:prstGeom prst="rect">
            <a:avLst/>
          </a:prstGeom>
          <a:solidFill>
            <a:srgbClr val="000000">
              <a:alpha val="25882"/>
            </a:srgbClr>
          </a:solidFill>
          <a:ln w="38100">
            <a:solidFill>
              <a:schemeClr val="accent1"/>
            </a:solidFill>
          </a:ln>
        </p:spPr>
        <p:style>
          <a:lnRef idx="1">
            <a:schemeClr val="accent1"/>
          </a:lnRef>
          <a:fillRef idx="2">
            <a:schemeClr val="accent1"/>
          </a:fillRef>
          <a:effectRef idx="1">
            <a:schemeClr val="accent1"/>
          </a:effectRef>
          <a:fontRef idx="minor">
            <a:schemeClr val="dk1"/>
          </a:fontRef>
        </p:style>
        <p:txBody>
          <a:bodyPr anchor="ctr"/>
          <a:lstStyle/>
          <a:p>
            <a:pPr algn="ctr" eaLnBrk="0" hangingPunct="0">
              <a:defRPr/>
            </a:pPr>
            <a:endParaRPr lang="en-US" sz="1800">
              <a:latin typeface="Times New Roman" pitchFamily="18" charset="0"/>
              <a:cs typeface="Times New Roman" pitchFamily="18" charset="0"/>
            </a:endParaRPr>
          </a:p>
        </p:txBody>
      </p:sp>
      <p:grpSp>
        <p:nvGrpSpPr>
          <p:cNvPr id="11" name="Group 51"/>
          <p:cNvGrpSpPr>
            <a:grpSpLocks/>
          </p:cNvGrpSpPr>
          <p:nvPr/>
        </p:nvGrpSpPr>
        <p:grpSpPr bwMode="auto">
          <a:xfrm>
            <a:off x="473075" y="2362200"/>
            <a:ext cx="7645400" cy="914400"/>
            <a:chOff x="943087" y="1989136"/>
            <a:chExt cx="7645101" cy="914400"/>
          </a:xfrm>
        </p:grpSpPr>
        <p:sp>
          <p:nvSpPr>
            <p:cNvPr id="10" name="Hexagon 9"/>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A</a:t>
              </a:r>
            </a:p>
          </p:txBody>
        </p:sp>
        <p:sp>
          <p:nvSpPr>
            <p:cNvPr id="13" name="Snip Diagonal Corner Rectangle 12"/>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a:latin typeface="Times New Roman" pitchFamily="18" charset="0"/>
                  <a:cs typeface="Times New Roman" pitchFamily="18" charset="0"/>
                </a:rPr>
                <a:t>Poli(</a:t>
              </a:r>
              <a:r>
                <a:rPr lang="fr-FR" sz="2800" b="1" dirty="0" err="1">
                  <a:latin typeface="Times New Roman" pitchFamily="18" charset="0"/>
                  <a:cs typeface="Times New Roman" pitchFamily="18" charset="0"/>
                </a:rPr>
                <a:t>vinyl</a:t>
              </a:r>
              <a:r>
                <a:rPr lang="fr-FR" sz="2800" b="1" dirty="0">
                  <a:latin typeface="Times New Roman" pitchFamily="18" charset="0"/>
                  <a:cs typeface="Times New Roman" pitchFamily="18" charset="0"/>
                </a:rPr>
                <a:t> </a:t>
              </a:r>
              <a:r>
                <a:rPr lang="fr-FR" sz="2800" b="1" dirty="0" err="1">
                  <a:latin typeface="Times New Roman" pitchFamily="18" charset="0"/>
                  <a:cs typeface="Times New Roman" pitchFamily="18" charset="0"/>
                </a:rPr>
                <a:t>clorua</a:t>
              </a:r>
              <a:r>
                <a:rPr lang="fr-FR" sz="2800" b="1" dirty="0">
                  <a:latin typeface="Times New Roman" pitchFamily="18" charset="0"/>
                  <a:cs typeface="Times New Roman" pitchFamily="18" charset="0"/>
                </a:rPr>
                <a:t>) </a:t>
              </a:r>
              <a:endParaRPr lang="en-US" sz="2800" b="1" dirty="0">
                <a:solidFill>
                  <a:schemeClr val="tx1"/>
                </a:solidFill>
                <a:latin typeface="Times New Roman" pitchFamily="18" charset="0"/>
                <a:cs typeface="Times New Roman" pitchFamily="18" charset="0"/>
              </a:endParaRPr>
            </a:p>
          </p:txBody>
        </p:sp>
        <p:grpSp>
          <p:nvGrpSpPr>
            <p:cNvPr id="23630" name="Group 42"/>
            <p:cNvGrpSpPr>
              <a:grpSpLocks/>
            </p:cNvGrpSpPr>
            <p:nvPr/>
          </p:nvGrpSpPr>
          <p:grpSpPr bwMode="auto">
            <a:xfrm>
              <a:off x="1827007" y="1989136"/>
              <a:ext cx="851104" cy="611142"/>
              <a:chOff x="1827007" y="1989136"/>
              <a:chExt cx="851104" cy="611142"/>
            </a:xfrm>
          </p:grpSpPr>
          <p:sp>
            <p:nvSpPr>
              <p:cNvPr id="23631" name="Half Frame 29"/>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27" name="Oval 26"/>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24" name="Oval 2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4" name="Group 34"/>
          <p:cNvGrpSpPr>
            <a:grpSpLocks/>
          </p:cNvGrpSpPr>
          <p:nvPr/>
        </p:nvGrpSpPr>
        <p:grpSpPr bwMode="auto">
          <a:xfrm>
            <a:off x="473075" y="3429000"/>
            <a:ext cx="7645400" cy="914400"/>
            <a:chOff x="943087" y="1989136"/>
            <a:chExt cx="7645101" cy="914400"/>
          </a:xfrm>
        </p:grpSpPr>
        <p:sp>
          <p:nvSpPr>
            <p:cNvPr id="36" name="Hexagon 35"/>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B</a:t>
              </a:r>
            </a:p>
          </p:txBody>
        </p:sp>
        <p:sp>
          <p:nvSpPr>
            <p:cNvPr id="38" name="Snip Diagonal Corner Rectangle 37"/>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poliacrilonitrin</a:t>
              </a:r>
              <a:r>
                <a:rPr lang="fr-FR" sz="2800" b="1" dirty="0">
                  <a:latin typeface="Times New Roman" pitchFamily="18" charset="0"/>
                  <a:cs typeface="Times New Roman" pitchFamily="18" charset="0"/>
                </a:rPr>
                <a:t>    </a:t>
              </a:r>
              <a:endParaRPr lang="en-US" sz="2800" b="1" dirty="0">
                <a:solidFill>
                  <a:schemeClr val="tx1"/>
                </a:solidFill>
                <a:latin typeface="Times New Roman" pitchFamily="18" charset="0"/>
                <a:cs typeface="Times New Roman" pitchFamily="18" charset="0"/>
              </a:endParaRPr>
            </a:p>
          </p:txBody>
        </p:sp>
        <p:grpSp>
          <p:nvGrpSpPr>
            <p:cNvPr id="23620" name="Group 42"/>
            <p:cNvGrpSpPr>
              <a:grpSpLocks/>
            </p:cNvGrpSpPr>
            <p:nvPr/>
          </p:nvGrpSpPr>
          <p:grpSpPr bwMode="auto">
            <a:xfrm>
              <a:off x="1827007" y="1989136"/>
              <a:ext cx="851104" cy="611142"/>
              <a:chOff x="1827007" y="1989136"/>
              <a:chExt cx="851104" cy="611142"/>
            </a:xfrm>
          </p:grpSpPr>
          <p:sp>
            <p:nvSpPr>
              <p:cNvPr id="23621" name="Half Frame 43"/>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45" name="Oval 4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46" name="Oval 45"/>
              <p:cNvSpPr/>
              <p:nvPr/>
            </p:nvSpPr>
            <p:spPr>
              <a:xfrm>
                <a:off x="1828877" y="2447923"/>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6" name="Group 46"/>
          <p:cNvGrpSpPr>
            <a:grpSpLocks/>
          </p:cNvGrpSpPr>
          <p:nvPr/>
        </p:nvGrpSpPr>
        <p:grpSpPr bwMode="auto">
          <a:xfrm>
            <a:off x="473075" y="4495800"/>
            <a:ext cx="7645400" cy="914400"/>
            <a:chOff x="943087" y="1989136"/>
            <a:chExt cx="7645101" cy="914400"/>
          </a:xfrm>
        </p:grpSpPr>
        <p:sp>
          <p:nvSpPr>
            <p:cNvPr id="48" name="Hexagon 47"/>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C</a:t>
              </a:r>
            </a:p>
          </p:txBody>
        </p:sp>
        <p:sp>
          <p:nvSpPr>
            <p:cNvPr id="49" name="Snip Diagonal Corner Rectangle 48"/>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de-DE" altLang="ko-KR" sz="2800" b="1" dirty="0">
                  <a:solidFill>
                    <a:schemeClr val="tx1"/>
                  </a:solidFill>
                  <a:latin typeface="Times New Roman" pitchFamily="18" charset="0"/>
                  <a:ea typeface="굴림" charset="-127"/>
                </a:rPr>
                <a:t>Poli(vinyl axtet)</a:t>
              </a:r>
              <a:r>
                <a:rPr lang="en-US" altLang="ko-KR" sz="2800" b="1" dirty="0">
                  <a:solidFill>
                    <a:schemeClr val="tx1"/>
                  </a:solidFill>
                  <a:latin typeface="Times New Roman" pitchFamily="18" charset="0"/>
                  <a:ea typeface="굴림" charset="-127"/>
                </a:rPr>
                <a:t> </a:t>
              </a:r>
              <a:endParaRPr lang="en-US" sz="2800" b="1" dirty="0">
                <a:solidFill>
                  <a:schemeClr val="tx1"/>
                </a:solidFill>
                <a:latin typeface="Times New Roman" pitchFamily="18" charset="0"/>
              </a:endParaRPr>
            </a:p>
          </p:txBody>
        </p:sp>
        <p:grpSp>
          <p:nvGrpSpPr>
            <p:cNvPr id="23610" name="Group 49"/>
            <p:cNvGrpSpPr>
              <a:grpSpLocks/>
            </p:cNvGrpSpPr>
            <p:nvPr/>
          </p:nvGrpSpPr>
          <p:grpSpPr bwMode="auto">
            <a:xfrm>
              <a:off x="1827007" y="1989136"/>
              <a:ext cx="851104" cy="611142"/>
              <a:chOff x="1827007" y="1989136"/>
              <a:chExt cx="851104" cy="611142"/>
            </a:xfrm>
          </p:grpSpPr>
          <p:sp>
            <p:nvSpPr>
              <p:cNvPr id="23611" name="Half Frame 50"/>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53" name="Oval 52"/>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54" name="Oval 53"/>
              <p:cNvSpPr/>
              <p:nvPr/>
            </p:nvSpPr>
            <p:spPr>
              <a:xfrm>
                <a:off x="1828877" y="2447923"/>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8" name="Group 54"/>
          <p:cNvGrpSpPr>
            <a:grpSpLocks/>
          </p:cNvGrpSpPr>
          <p:nvPr/>
        </p:nvGrpSpPr>
        <p:grpSpPr bwMode="auto">
          <a:xfrm>
            <a:off x="473075" y="5562600"/>
            <a:ext cx="7645400" cy="914400"/>
            <a:chOff x="943087" y="1989136"/>
            <a:chExt cx="7645101" cy="914400"/>
          </a:xfrm>
        </p:grpSpPr>
        <p:sp>
          <p:nvSpPr>
            <p:cNvPr id="2" name="Hexagon 56"/>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D</a:t>
              </a:r>
            </a:p>
          </p:txBody>
        </p:sp>
        <p:sp>
          <p:nvSpPr>
            <p:cNvPr id="5" name="Snip Diagonal Corner Rectangle 61"/>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a:latin typeface="Times New Roman" pitchFamily="18" charset="0"/>
                  <a:cs typeface="Times New Roman" pitchFamily="18" charset="0"/>
                </a:rPr>
                <a:t>poli(</a:t>
              </a:r>
              <a:r>
                <a:rPr lang="fr-FR" sz="2800" b="1" dirty="0" err="1">
                  <a:latin typeface="Times New Roman" pitchFamily="18" charset="0"/>
                  <a:cs typeface="Times New Roman" pitchFamily="18" charset="0"/>
                </a:rPr>
                <a:t>metyl</a:t>
              </a:r>
              <a:r>
                <a:rPr lang="fr-FR" sz="2800" b="1" dirty="0">
                  <a:latin typeface="Times New Roman" pitchFamily="18" charset="0"/>
                  <a:cs typeface="Times New Roman" pitchFamily="18" charset="0"/>
                </a:rPr>
                <a:t> </a:t>
              </a:r>
              <a:r>
                <a:rPr lang="fr-FR" sz="2800" b="1" dirty="0" err="1">
                  <a:latin typeface="Times New Roman" pitchFamily="18" charset="0"/>
                  <a:cs typeface="Times New Roman" pitchFamily="18" charset="0"/>
                </a:rPr>
                <a:t>metacrylat</a:t>
              </a:r>
              <a:r>
                <a:rPr lang="fr-FR" sz="2800" b="1" dirty="0">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p:grpSp>
          <p:nvGrpSpPr>
            <p:cNvPr id="23600" name="Group 62"/>
            <p:cNvGrpSpPr>
              <a:grpSpLocks/>
            </p:cNvGrpSpPr>
            <p:nvPr/>
          </p:nvGrpSpPr>
          <p:grpSpPr bwMode="auto">
            <a:xfrm>
              <a:off x="1827007" y="1989136"/>
              <a:ext cx="851104" cy="611142"/>
              <a:chOff x="1827007" y="1989136"/>
              <a:chExt cx="851104" cy="611142"/>
            </a:xfrm>
          </p:grpSpPr>
          <p:sp>
            <p:nvSpPr>
              <p:cNvPr id="23601" name="Half Frame 63"/>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7" name="Oval 6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8" name="Oval 6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sp>
        <p:nvSpPr>
          <p:cNvPr id="4" name="Rectangle 3"/>
          <p:cNvSpPr/>
          <p:nvPr/>
        </p:nvSpPr>
        <p:spPr>
          <a:xfrm>
            <a:off x="2244725" y="5702300"/>
            <a:ext cx="5873750" cy="698500"/>
          </a:xfrm>
          <a:prstGeom prst="rect">
            <a:avLst/>
          </a:prstGeom>
          <a:solidFill>
            <a:srgbClr val="FD5533">
              <a:alpha val="56078"/>
            </a:srgb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2000"/>
                                        <p:tgtEl>
                                          <p:spTgt spid="33"/>
                                        </p:tgtEl>
                                      </p:cBhvr>
                                    </p:animEffect>
                                  </p:childTnLst>
                                </p:cTn>
                              </p:par>
                              <p:par>
                                <p:cTn id="11" presetID="8" presetClass="emph" presetSubtype="0" repeatCount="indefinite" fill="hold" grpId="1" nodeType="withEffect">
                                  <p:stCondLst>
                                    <p:cond delay="500"/>
                                  </p:stCondLst>
                                  <p:childTnLst>
                                    <p:animRot by="21600000">
                                      <p:cBhvr>
                                        <p:cTn id="12" dur="1500" fill="hold"/>
                                        <p:tgtEl>
                                          <p:spTgt spid="33"/>
                                        </p:tgtEl>
                                        <p:attrNameLst>
                                          <p:attrName>r</p:attrName>
                                        </p:attrNameLst>
                                      </p:cBhvr>
                                    </p:animRot>
                                  </p:childTnLst>
                                </p:cTn>
                              </p:par>
                            </p:childTnLst>
                          </p:cTn>
                        </p:par>
                        <p:par>
                          <p:cTn id="13" fill="hold" nodeType="afterGroup">
                            <p:stCondLst>
                              <p:cond delay="2500"/>
                            </p:stCondLst>
                            <p:childTnLst>
                              <p:par>
                                <p:cTn id="14" presetID="17" presetClass="entr" presetSubtype="8"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ppt_x</p:attrName>
                                        </p:attrNameLst>
                                      </p:cBhvr>
                                      <p:tavLst>
                                        <p:tav tm="0">
                                          <p:val>
                                            <p:strVal val="#ppt_x-#ppt_w/2"/>
                                          </p:val>
                                        </p:tav>
                                        <p:tav tm="100000">
                                          <p:val>
                                            <p:strVal val="#ppt_x"/>
                                          </p:val>
                                        </p:tav>
                                      </p:tavLst>
                                    </p:anim>
                                    <p:anim calcmode="lin" valueType="num">
                                      <p:cBhvr>
                                        <p:cTn id="17" dur="500" fill="hold"/>
                                        <p:tgtEl>
                                          <p:spTgt spid="11"/>
                                        </p:tgtEl>
                                        <p:attrNameLst>
                                          <p:attrName>ppt_y</p:attrName>
                                        </p:attrNameLst>
                                      </p:cBhvr>
                                      <p:tavLst>
                                        <p:tav tm="0">
                                          <p:val>
                                            <p:strVal val="#ppt_y"/>
                                          </p:val>
                                        </p:tav>
                                        <p:tav tm="100000">
                                          <p:val>
                                            <p:strVal val="#ppt_y"/>
                                          </p:val>
                                        </p:tav>
                                      </p:tavLst>
                                    </p:anim>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000"/>
                            </p:stCondLst>
                            <p:childTnLst>
                              <p:par>
                                <p:cTn id="21" presetID="17"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ppt_w/2"/>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3500"/>
                            </p:stCondLst>
                            <p:childTnLst>
                              <p:par>
                                <p:cTn id="28" presetID="17" presetClass="entr" presetSubtype="8"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ppt_w/2"/>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strVal val="#ppt_h"/>
                                          </p:val>
                                        </p:tav>
                                        <p:tav tm="100000">
                                          <p:val>
                                            <p:strVal val="#ppt_h"/>
                                          </p:val>
                                        </p:tav>
                                      </p:tavLst>
                                    </p:anim>
                                  </p:childTnLst>
                                </p:cTn>
                              </p:par>
                            </p:childTnLst>
                          </p:cTn>
                        </p:par>
                        <p:par>
                          <p:cTn id="34" fill="hold" nodeType="afterGroup">
                            <p:stCondLst>
                              <p:cond delay="4000"/>
                            </p:stCondLst>
                            <p:childTnLst>
                              <p:par>
                                <p:cTn id="35" presetID="17"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ppt_x</p:attrName>
                                        </p:attrNameLst>
                                      </p:cBhvr>
                                      <p:tavLst>
                                        <p:tav tm="0">
                                          <p:val>
                                            <p:strVal val="#ppt_x-#ppt_w/2"/>
                                          </p:val>
                                        </p:tav>
                                        <p:tav tm="100000">
                                          <p:val>
                                            <p:strVal val="#ppt_x"/>
                                          </p:val>
                                        </p:tav>
                                      </p:tavLst>
                                    </p:anim>
                                    <p:anim calcmode="lin" valueType="num">
                                      <p:cBhvr>
                                        <p:cTn id="38" dur="500" fill="hold"/>
                                        <p:tgtEl>
                                          <p:spTgt spid="18"/>
                                        </p:tgtEl>
                                        <p:attrNameLst>
                                          <p:attrName>ppt_y</p:attrName>
                                        </p:attrNameLst>
                                      </p:cBhvr>
                                      <p:tavLst>
                                        <p:tav tm="0">
                                          <p:val>
                                            <p:strVal val="#ppt_y"/>
                                          </p:val>
                                        </p:tav>
                                        <p:tav tm="100000">
                                          <p:val>
                                            <p:strVal val="#ppt_y"/>
                                          </p:val>
                                        </p:tav>
                                      </p:tavLst>
                                    </p:anim>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57"/>
                                        </p:tgtEl>
                                        <p:attrNameLst>
                                          <p:attrName>style.visibility</p:attrName>
                                        </p:attrNameLst>
                                      </p:cBhvr>
                                      <p:to>
                                        <p:strVal val="visible"/>
                                      </p:to>
                                    </p:set>
                                  </p:childTnLst>
                                  <p:subTnLst>
                                    <p:audio>
                                      <p:cMediaNode>
                                        <p:cTn display="0" masterRel="sameClick">
                                          <p:stCondLst>
                                            <p:cond evt="begin" delay="0">
                                              <p:tn val="43"/>
                                            </p:cond>
                                          </p:stCondLst>
                                          <p:endCondLst>
                                            <p:cond evt="onStopAudio" delay="0">
                                              <p:tgtEl>
                                                <p:sldTgt/>
                                              </p:tgtEl>
                                            </p:cond>
                                          </p:endCondLst>
                                        </p:cTn>
                                        <p:tgtEl>
                                          <p:sndTgt r:embed="rId2" name="hammer.wav"/>
                                        </p:tgtEl>
                                      </p:cMediaNode>
                                    </p:audio>
                                  </p:subTnLst>
                                </p:cTn>
                              </p:par>
                            </p:childTnLst>
                          </p:cTn>
                        </p:par>
                        <p:par>
                          <p:cTn id="45" fill="hold" nodeType="afterGroup">
                            <p:stCondLst>
                              <p:cond delay="0"/>
                            </p:stCondLst>
                            <p:childTnLst>
                              <p:par>
                                <p:cTn id="46" presetID="1" presetClass="entr" presetSubtype="0" fill="hold" grpId="0" nodeType="afterEffect">
                                  <p:stCondLst>
                                    <p:cond delay="1000"/>
                                  </p:stCondLst>
                                  <p:childTnLst>
                                    <p:set>
                                      <p:cBhvr>
                                        <p:cTn id="47" dur="1" fill="hold">
                                          <p:stCondLst>
                                            <p:cond delay="0"/>
                                          </p:stCondLst>
                                        </p:cTn>
                                        <p:tgtEl>
                                          <p:spTgt spid="59"/>
                                        </p:tgtEl>
                                        <p:attrNameLst>
                                          <p:attrName>style.visibility</p:attrName>
                                        </p:attrNameLst>
                                      </p:cBhvr>
                                      <p:to>
                                        <p:strVal val="visible"/>
                                      </p:to>
                                    </p:set>
                                  </p:childTnLst>
                                  <p:subTnLst>
                                    <p:audio>
                                      <p:cMediaNode>
                                        <p:cTn display="0" masterRel="sameClick">
                                          <p:stCondLst>
                                            <p:cond evt="begin" delay="0">
                                              <p:tn val="46"/>
                                            </p:cond>
                                          </p:stCondLst>
                                          <p:endCondLst>
                                            <p:cond evt="onStopAudio" delay="0">
                                              <p:tgtEl>
                                                <p:sldTgt/>
                                              </p:tgtEl>
                                            </p:cond>
                                          </p:endCondLst>
                                        </p:cTn>
                                        <p:tgtEl>
                                          <p:sndTgt r:embed="rId2" name="hammer.wav"/>
                                        </p:tgtEl>
                                      </p:cMediaNode>
                                    </p:audio>
                                  </p:subTnLst>
                                </p:cTn>
                              </p:par>
                            </p:childTnLst>
                          </p:cTn>
                        </p:par>
                        <p:par>
                          <p:cTn id="48" fill="hold" nodeType="afterGroup">
                            <p:stCondLst>
                              <p:cond delay="1000"/>
                            </p:stCondLst>
                            <p:childTnLst>
                              <p:par>
                                <p:cTn id="49" presetID="1" presetClass="entr" presetSubtype="0" fill="hold" grpId="0" nodeType="afterEffect">
                                  <p:stCondLst>
                                    <p:cond delay="1000"/>
                                  </p:stCondLst>
                                  <p:childTnLst>
                                    <p:set>
                                      <p:cBhvr>
                                        <p:cTn id="50" dur="1" fill="hold">
                                          <p:stCondLst>
                                            <p:cond delay="0"/>
                                          </p:stCondLst>
                                        </p:cTn>
                                        <p:tgtEl>
                                          <p:spTgt spid="61"/>
                                        </p:tgtEl>
                                        <p:attrNameLst>
                                          <p:attrName>style.visibility</p:attrName>
                                        </p:attrNameLst>
                                      </p:cBhvr>
                                      <p:to>
                                        <p:strVal val="visible"/>
                                      </p:to>
                                    </p:set>
                                  </p:childTnLst>
                                  <p:subTnLst>
                                    <p:audio>
                                      <p:cMediaNode>
                                        <p:cTn display="0" masterRel="sameClick">
                                          <p:stCondLst>
                                            <p:cond evt="begin" delay="0">
                                              <p:tn val="49"/>
                                            </p:cond>
                                          </p:stCondLst>
                                          <p:endCondLst>
                                            <p:cond evt="onStopAudio" delay="0">
                                              <p:tgtEl>
                                                <p:sldTgt/>
                                              </p:tgtEl>
                                            </p:cond>
                                          </p:endCondLst>
                                        </p:cTn>
                                        <p:tgtEl>
                                          <p:sndTgt r:embed="rId2" name="hammer.wav"/>
                                        </p:tgtEl>
                                      </p:cMediaNode>
                                    </p:audio>
                                  </p:subTnLst>
                                </p:cTn>
                              </p:par>
                            </p:childTnLst>
                          </p:cTn>
                        </p:par>
                        <p:par>
                          <p:cTn id="51" fill="hold" nodeType="afterGroup">
                            <p:stCondLst>
                              <p:cond delay="2000"/>
                            </p:stCondLst>
                            <p:childTnLst>
                              <p:par>
                                <p:cTn id="52" presetID="1" presetClass="entr" presetSubtype="0" fill="hold" grpId="0" nodeType="afterEffect">
                                  <p:stCondLst>
                                    <p:cond delay="1000"/>
                                  </p:stCondLst>
                                  <p:childTnLst>
                                    <p:set>
                                      <p:cBhvr>
                                        <p:cTn id="53" dur="1" fill="hold">
                                          <p:stCondLst>
                                            <p:cond delay="0"/>
                                          </p:stCondLst>
                                        </p:cTn>
                                        <p:tgtEl>
                                          <p:spTgt spid="62"/>
                                        </p:tgtEl>
                                        <p:attrNameLst>
                                          <p:attrName>style.visibility</p:attrName>
                                        </p:attrNameLst>
                                      </p:cBhvr>
                                      <p:to>
                                        <p:strVal val="visible"/>
                                      </p:to>
                                    </p:set>
                                  </p:childTnLst>
                                  <p:subTnLst>
                                    <p:audio>
                                      <p:cMediaNode>
                                        <p:cTn display="0" masterRel="sameClick">
                                          <p:stCondLst>
                                            <p:cond evt="begin" delay="0">
                                              <p:tn val="52"/>
                                            </p:cond>
                                          </p:stCondLst>
                                          <p:endCondLst>
                                            <p:cond evt="onStopAudio" delay="0">
                                              <p:tgtEl>
                                                <p:sldTgt/>
                                              </p:tgtEl>
                                            </p:cond>
                                          </p:endCondLst>
                                        </p:cTn>
                                        <p:tgtEl>
                                          <p:sndTgt r:embed="rId2" name="hammer.wav"/>
                                        </p:tgtEl>
                                      </p:cMediaNode>
                                    </p:audio>
                                  </p:subTnLst>
                                </p:cTn>
                              </p:par>
                            </p:childTnLst>
                          </p:cTn>
                        </p:par>
                        <p:par>
                          <p:cTn id="54" fill="hold" nodeType="afterGroup">
                            <p:stCondLst>
                              <p:cond delay="3000"/>
                            </p:stCondLst>
                            <p:childTnLst>
                              <p:par>
                                <p:cTn id="55" presetID="1" presetClass="entr" presetSubtype="0" fill="hold" grpId="0" nodeType="afterEffect">
                                  <p:stCondLst>
                                    <p:cond delay="1000"/>
                                  </p:stCondLst>
                                  <p:childTnLst>
                                    <p:set>
                                      <p:cBhvr>
                                        <p:cTn id="56" dur="1" fill="hold">
                                          <p:stCondLst>
                                            <p:cond delay="0"/>
                                          </p:stCondLst>
                                        </p:cTn>
                                        <p:tgtEl>
                                          <p:spTgt spid="63"/>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2" name="hammer.wav"/>
                                        </p:tgtEl>
                                      </p:cMediaNode>
                                    </p:audio>
                                  </p:subTnLst>
                                </p:cTn>
                              </p:par>
                            </p:childTnLst>
                          </p:cTn>
                        </p:par>
                        <p:par>
                          <p:cTn id="57" fill="hold" nodeType="afterGroup">
                            <p:stCondLst>
                              <p:cond delay="4000"/>
                            </p:stCondLst>
                            <p:childTnLst>
                              <p:par>
                                <p:cTn id="58" presetID="1" presetClass="entr" presetSubtype="0" fill="hold" grpId="0" nodeType="afterEffect">
                                  <p:stCondLst>
                                    <p:cond delay="1000"/>
                                  </p:stCondLst>
                                  <p:childTnLst>
                                    <p:set>
                                      <p:cBhvr>
                                        <p:cTn id="59" dur="1" fill="hold">
                                          <p:stCondLst>
                                            <p:cond delay="0"/>
                                          </p:stCondLst>
                                        </p:cTn>
                                        <p:tgtEl>
                                          <p:spTgt spid="64"/>
                                        </p:tgtEl>
                                        <p:attrNameLst>
                                          <p:attrName>style.visibility</p:attrName>
                                        </p:attrNameLst>
                                      </p:cBhvr>
                                      <p:to>
                                        <p:strVal val="visible"/>
                                      </p:to>
                                    </p:set>
                                  </p:childTnLst>
                                  <p:subTnLst>
                                    <p:audio>
                                      <p:cMediaNode>
                                        <p:cTn display="0" masterRel="sameClick">
                                          <p:stCondLst>
                                            <p:cond evt="begin" delay="0">
                                              <p:tn val="58"/>
                                            </p:cond>
                                          </p:stCondLst>
                                          <p:endCondLst>
                                            <p:cond evt="onStopAudio" delay="0">
                                              <p:tgtEl>
                                                <p:sldTgt/>
                                              </p:tgtEl>
                                            </p:cond>
                                          </p:endCondLst>
                                        </p:cTn>
                                        <p:tgtEl>
                                          <p:sndTgt r:embed="rId2" name="hammer.wav"/>
                                        </p:tgtEl>
                                      </p:cMediaNode>
                                    </p:audio>
                                  </p:subTnLst>
                                </p:cTn>
                              </p:par>
                            </p:childTnLst>
                          </p:cTn>
                        </p:par>
                        <p:par>
                          <p:cTn id="60" fill="hold" nodeType="afterGroup">
                            <p:stCondLst>
                              <p:cond delay="5000"/>
                            </p:stCondLst>
                            <p:childTnLst>
                              <p:par>
                                <p:cTn id="61" presetID="1" presetClass="entr" presetSubtype="0" fill="hold" grpId="0" nodeType="afterEffect">
                                  <p:stCondLst>
                                    <p:cond delay="1000"/>
                                  </p:stCondLst>
                                  <p:childTnLst>
                                    <p:set>
                                      <p:cBhvr>
                                        <p:cTn id="62" dur="1" fill="hold">
                                          <p:stCondLst>
                                            <p:cond delay="0"/>
                                          </p:stCondLst>
                                        </p:cTn>
                                        <p:tgtEl>
                                          <p:spTgt spid="65"/>
                                        </p:tgtEl>
                                        <p:attrNameLst>
                                          <p:attrName>style.visibility</p:attrName>
                                        </p:attrNameLst>
                                      </p:cBhvr>
                                      <p:to>
                                        <p:strVal val="visible"/>
                                      </p:to>
                                    </p:set>
                                  </p:childTnLst>
                                  <p:subTnLst>
                                    <p:audio>
                                      <p:cMediaNode>
                                        <p:cTn display="0" masterRel="sameClick">
                                          <p:stCondLst>
                                            <p:cond evt="begin" delay="0">
                                              <p:tn val="61"/>
                                            </p:cond>
                                          </p:stCondLst>
                                          <p:endCondLst>
                                            <p:cond evt="onStopAudio" delay="0">
                                              <p:tgtEl>
                                                <p:sldTgt/>
                                              </p:tgtEl>
                                            </p:cond>
                                          </p:endCondLst>
                                        </p:cTn>
                                        <p:tgtEl>
                                          <p:sndTgt r:embed="rId2" name="hammer.wav"/>
                                        </p:tgtEl>
                                      </p:cMediaNode>
                                    </p:audio>
                                  </p:subTnLst>
                                </p:cTn>
                              </p:par>
                            </p:childTnLst>
                          </p:cTn>
                        </p:par>
                        <p:par>
                          <p:cTn id="63" fill="hold" nodeType="afterGroup">
                            <p:stCondLst>
                              <p:cond delay="6000"/>
                            </p:stCondLst>
                            <p:childTnLst>
                              <p:par>
                                <p:cTn id="64" presetID="1" presetClass="entr" presetSubtype="0" fill="hold" grpId="0" nodeType="afterEffect">
                                  <p:stCondLst>
                                    <p:cond delay="1000"/>
                                  </p:stCondLst>
                                  <p:childTnLst>
                                    <p:set>
                                      <p:cBhvr>
                                        <p:cTn id="65" dur="1" fill="hold">
                                          <p:stCondLst>
                                            <p:cond delay="0"/>
                                          </p:stCondLst>
                                        </p:cTn>
                                        <p:tgtEl>
                                          <p:spTgt spid="66"/>
                                        </p:tgtEl>
                                        <p:attrNameLst>
                                          <p:attrName>style.visibility</p:attrName>
                                        </p:attrNameLst>
                                      </p:cBhvr>
                                      <p:to>
                                        <p:strVal val="visible"/>
                                      </p:to>
                                    </p:set>
                                  </p:childTnLst>
                                  <p:subTnLst>
                                    <p:audio>
                                      <p:cMediaNode>
                                        <p:cTn display="0" masterRel="sameClick">
                                          <p:stCondLst>
                                            <p:cond evt="begin" delay="0">
                                              <p:tn val="64"/>
                                            </p:cond>
                                          </p:stCondLst>
                                          <p:endCondLst>
                                            <p:cond evt="onStopAudio" delay="0">
                                              <p:tgtEl>
                                                <p:sldTgt/>
                                              </p:tgtEl>
                                            </p:cond>
                                          </p:endCondLst>
                                        </p:cTn>
                                        <p:tgtEl>
                                          <p:sndTgt r:embed="rId2" name="hammer.wav"/>
                                        </p:tgtEl>
                                      </p:cMediaNode>
                                    </p:audio>
                                  </p:subTnLst>
                                </p:cTn>
                              </p:par>
                            </p:childTnLst>
                          </p:cTn>
                        </p:par>
                        <p:par>
                          <p:cTn id="66" fill="hold" nodeType="afterGroup">
                            <p:stCondLst>
                              <p:cond delay="7000"/>
                            </p:stCondLst>
                            <p:childTnLst>
                              <p:par>
                                <p:cTn id="67" presetID="1" presetClass="entr" presetSubtype="0" fill="hold" grpId="0" nodeType="afterEffect">
                                  <p:stCondLst>
                                    <p:cond delay="1000"/>
                                  </p:stCondLst>
                                  <p:childTnLst>
                                    <p:set>
                                      <p:cBhvr>
                                        <p:cTn id="68" dur="1" fill="hold">
                                          <p:stCondLst>
                                            <p:cond delay="0"/>
                                          </p:stCondLst>
                                        </p:cTn>
                                        <p:tgtEl>
                                          <p:spTgt spid="67"/>
                                        </p:tgtEl>
                                        <p:attrNameLst>
                                          <p:attrName>style.visibility</p:attrName>
                                        </p:attrNameLst>
                                      </p:cBhvr>
                                      <p:to>
                                        <p:strVal val="visible"/>
                                      </p:to>
                                    </p:set>
                                  </p:childTnLst>
                                  <p:subTnLst>
                                    <p:audio>
                                      <p:cMediaNode>
                                        <p:cTn display="0" masterRel="sameClick">
                                          <p:stCondLst>
                                            <p:cond evt="begin" delay="0">
                                              <p:tn val="67"/>
                                            </p:cond>
                                          </p:stCondLst>
                                          <p:endCondLst>
                                            <p:cond evt="onStopAudio" delay="0">
                                              <p:tgtEl>
                                                <p:sldTgt/>
                                              </p:tgtEl>
                                            </p:cond>
                                          </p:endCondLst>
                                        </p:cTn>
                                        <p:tgtEl>
                                          <p:sndTgt r:embed="rId2" name="hammer.wav"/>
                                        </p:tgtEl>
                                      </p:cMediaNode>
                                    </p:audio>
                                  </p:subTnLst>
                                </p:cTn>
                              </p:par>
                            </p:childTnLst>
                          </p:cTn>
                        </p:par>
                        <p:par>
                          <p:cTn id="69" fill="hold" nodeType="afterGroup">
                            <p:stCondLst>
                              <p:cond delay="8000"/>
                            </p:stCondLst>
                            <p:childTnLst>
                              <p:par>
                                <p:cTn id="70" presetID="1" presetClass="entr" presetSubtype="0" fill="hold" grpId="0" nodeType="afterEffect">
                                  <p:stCondLst>
                                    <p:cond delay="1000"/>
                                  </p:stCondLst>
                                  <p:childTnLst>
                                    <p:set>
                                      <p:cBhvr>
                                        <p:cTn id="71" dur="1" fill="hold">
                                          <p:stCondLst>
                                            <p:cond delay="0"/>
                                          </p:stCondLst>
                                        </p:cTn>
                                        <p:tgtEl>
                                          <p:spTgt spid="68"/>
                                        </p:tgtEl>
                                        <p:attrNameLst>
                                          <p:attrName>style.visibility</p:attrName>
                                        </p:attrNameLst>
                                      </p:cBhvr>
                                      <p:to>
                                        <p:strVal val="visible"/>
                                      </p:to>
                                    </p:set>
                                  </p:childTnLst>
                                  <p:subTnLst>
                                    <p:audio>
                                      <p:cMediaNode>
                                        <p:cTn display="0" masterRel="sameClick">
                                          <p:stCondLst>
                                            <p:cond evt="begin" delay="0">
                                              <p:tn val="70"/>
                                            </p:cond>
                                          </p:stCondLst>
                                          <p:endCondLst>
                                            <p:cond evt="onStopAudio" delay="0">
                                              <p:tgtEl>
                                                <p:sldTgt/>
                                              </p:tgtEl>
                                            </p:cond>
                                          </p:endCondLst>
                                        </p:cTn>
                                        <p:tgtEl>
                                          <p:sndTgt r:embed="rId2" name="hammer.wav"/>
                                        </p:tgtEl>
                                      </p:cMediaNode>
                                    </p:audio>
                                  </p:subTnLst>
                                </p:cTn>
                              </p:par>
                            </p:childTnLst>
                          </p:cTn>
                        </p:par>
                        <p:par>
                          <p:cTn id="72" fill="hold" nodeType="afterGroup">
                            <p:stCondLst>
                              <p:cond delay="9000"/>
                            </p:stCondLst>
                            <p:childTnLst>
                              <p:par>
                                <p:cTn id="73" presetID="1" presetClass="entr" presetSubtype="0" fill="hold" grpId="0" nodeType="afterEffect">
                                  <p:stCondLst>
                                    <p:cond delay="1000"/>
                                  </p:stCondLst>
                                  <p:childTnLst>
                                    <p:set>
                                      <p:cBhvr>
                                        <p:cTn id="74" dur="1" fill="hold">
                                          <p:stCondLst>
                                            <p:cond delay="0"/>
                                          </p:stCondLst>
                                        </p:cTn>
                                        <p:tgtEl>
                                          <p:spTgt spid="69"/>
                                        </p:tgtEl>
                                        <p:attrNameLst>
                                          <p:attrName>style.visibility</p:attrName>
                                        </p:attrNameLst>
                                      </p:cBhvr>
                                      <p:to>
                                        <p:strVal val="visible"/>
                                      </p:to>
                                    </p:set>
                                  </p:childTnLst>
                                  <p:subTnLst>
                                    <p:audio>
                                      <p:cMediaNode>
                                        <p:cTn display="0" masterRel="sameClick">
                                          <p:stCondLst>
                                            <p:cond evt="begin" delay="0">
                                              <p:tn val="73"/>
                                            </p:cond>
                                          </p:stCondLst>
                                          <p:endCondLst>
                                            <p:cond evt="onStopAudio" delay="0">
                                              <p:tgtEl>
                                                <p:sldTgt/>
                                              </p:tgtEl>
                                            </p:cond>
                                          </p:endCondLst>
                                        </p:cTn>
                                        <p:tgtEl>
                                          <p:sndTgt r:embed="rId2" name="hammer.wav"/>
                                        </p:tgtEl>
                                      </p:cMediaNode>
                                    </p:audio>
                                  </p:subTnLst>
                                </p:cTn>
                              </p:par>
                            </p:childTnLst>
                          </p:cTn>
                        </p:par>
                        <p:par>
                          <p:cTn id="75" fill="hold" nodeType="afterGroup">
                            <p:stCondLst>
                              <p:cond delay="10000"/>
                            </p:stCondLst>
                            <p:childTnLst>
                              <p:par>
                                <p:cTn id="76" presetID="1" presetClass="entr" presetSubtype="0" fill="hold" grpId="0" nodeType="afterEffect">
                                  <p:stCondLst>
                                    <p:cond delay="1000"/>
                                  </p:stCondLst>
                                  <p:childTnLst>
                                    <p:set>
                                      <p:cBhvr>
                                        <p:cTn id="77"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76"/>
                                            </p:cond>
                                          </p:stCondLst>
                                          <p:endCondLst>
                                            <p:cond evt="onStopAudio" delay="0">
                                              <p:tgtEl>
                                                <p:sldTgt/>
                                              </p:tgtEl>
                                            </p:cond>
                                          </p:endCondLst>
                                        </p:cTn>
                                        <p:tgtEl>
                                          <p:sndTgt r:embed="rId2" name="hammer.wav"/>
                                        </p:tgtEl>
                                      </p:cMediaNode>
                                    </p:audio>
                                  </p:subTnLst>
                                </p:cTn>
                              </p:par>
                            </p:childTnLst>
                          </p:cTn>
                        </p:par>
                        <p:par>
                          <p:cTn id="78" fill="hold" nodeType="afterGroup">
                            <p:stCondLst>
                              <p:cond delay="11000"/>
                            </p:stCondLst>
                            <p:childTnLst>
                              <p:par>
                                <p:cTn id="79" presetID="1" presetClass="entr" presetSubtype="0" fill="hold" grpId="0" nodeType="afterEffect">
                                  <p:stCondLst>
                                    <p:cond delay="1000"/>
                                  </p:stCondLst>
                                  <p:childTnLst>
                                    <p:set>
                                      <p:cBhvr>
                                        <p:cTn id="80"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79"/>
                                            </p:cond>
                                          </p:stCondLst>
                                          <p:endCondLst>
                                            <p:cond evt="onStopAudio" delay="0">
                                              <p:tgtEl>
                                                <p:sldTgt/>
                                              </p:tgtEl>
                                            </p:cond>
                                          </p:endCondLst>
                                        </p:cTn>
                                        <p:tgtEl>
                                          <p:sndTgt r:embed="rId2" name="hammer.wav"/>
                                        </p:tgtEl>
                                      </p:cMediaNode>
                                    </p:audio>
                                  </p:subTnLst>
                                </p:cTn>
                              </p:par>
                            </p:childTnLst>
                          </p:cTn>
                        </p:par>
                        <p:par>
                          <p:cTn id="81" fill="hold" nodeType="afterGroup">
                            <p:stCondLst>
                              <p:cond delay="12000"/>
                            </p:stCondLst>
                            <p:childTnLst>
                              <p:par>
                                <p:cTn id="82" presetID="1" presetClass="entr" presetSubtype="0" fill="hold" grpId="0" nodeType="afterEffect">
                                  <p:stCondLst>
                                    <p:cond delay="1000"/>
                                  </p:stCondLst>
                                  <p:childTnLst>
                                    <p:set>
                                      <p:cBhvr>
                                        <p:cTn id="83"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82"/>
                                            </p:cond>
                                          </p:stCondLst>
                                          <p:endCondLst>
                                            <p:cond evt="onStopAudio" delay="0">
                                              <p:tgtEl>
                                                <p:sldTgt/>
                                              </p:tgtEl>
                                            </p:cond>
                                          </p:endCondLst>
                                        </p:cTn>
                                        <p:tgtEl>
                                          <p:sndTgt r:embed="rId2" name="hammer.wav"/>
                                        </p:tgtEl>
                                      </p:cMediaNode>
                                    </p:audio>
                                  </p:subTnLst>
                                </p:cTn>
                              </p:par>
                            </p:childTnLst>
                          </p:cTn>
                        </p:par>
                        <p:par>
                          <p:cTn id="84" fill="hold" nodeType="afterGroup">
                            <p:stCondLst>
                              <p:cond delay="13000"/>
                            </p:stCondLst>
                            <p:childTnLst>
                              <p:par>
                                <p:cTn id="85" presetID="1" presetClass="entr" presetSubtype="0" fill="hold" grpId="0" nodeType="afterEffect">
                                  <p:stCondLst>
                                    <p:cond delay="1000"/>
                                  </p:stCondLst>
                                  <p:childTnLst>
                                    <p:set>
                                      <p:cBhvr>
                                        <p:cTn id="86"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85"/>
                                            </p:cond>
                                          </p:stCondLst>
                                          <p:endCondLst>
                                            <p:cond evt="onStopAudio" delay="0">
                                              <p:tgtEl>
                                                <p:sldTgt/>
                                              </p:tgtEl>
                                            </p:cond>
                                          </p:endCondLst>
                                        </p:cTn>
                                        <p:tgtEl>
                                          <p:sndTgt r:embed="rId2" name="hammer.wav"/>
                                        </p:tgtEl>
                                      </p:cMediaNode>
                                    </p:audio>
                                  </p:subTnLst>
                                </p:cTn>
                              </p:par>
                            </p:childTnLst>
                          </p:cTn>
                        </p:par>
                        <p:par>
                          <p:cTn id="87" fill="hold" nodeType="afterGroup">
                            <p:stCondLst>
                              <p:cond delay="14000"/>
                            </p:stCondLst>
                            <p:childTnLst>
                              <p:par>
                                <p:cTn id="88" presetID="1" presetClass="entr" presetSubtype="0" fill="hold" grpId="0" nodeType="afterEffect">
                                  <p:stCondLst>
                                    <p:cond delay="1000"/>
                                  </p:stCondLst>
                                  <p:childTnLst>
                                    <p:set>
                                      <p:cBhvr>
                                        <p:cTn id="89"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88"/>
                                            </p:cond>
                                          </p:stCondLst>
                                          <p:endCondLst>
                                            <p:cond evt="onStopAudio" delay="0">
                                              <p:tgtEl>
                                                <p:sldTgt/>
                                              </p:tgtEl>
                                            </p:cond>
                                          </p:endCondLst>
                                        </p:cTn>
                                        <p:tgtEl>
                                          <p:sndTgt r:embed="rId2" name="hammer.wav"/>
                                        </p:tgtEl>
                                      </p:cMediaNode>
                                    </p:audio>
                                  </p:subTnLst>
                                </p:cTn>
                              </p:par>
                            </p:childTnLst>
                          </p:cTn>
                        </p:par>
                        <p:par>
                          <p:cTn id="90" fill="hold" nodeType="afterGroup">
                            <p:stCondLst>
                              <p:cond delay="15000"/>
                            </p:stCondLst>
                            <p:childTnLst>
                              <p:par>
                                <p:cTn id="91" presetID="1" presetClass="entr" presetSubtype="0" fill="hold" grpId="0" nodeType="afterEffect">
                                  <p:stCondLst>
                                    <p:cond delay="1000"/>
                                  </p:stCondLst>
                                  <p:childTnLst>
                                    <p:set>
                                      <p:cBhvr>
                                        <p:cTn id="92"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91"/>
                                            </p:cond>
                                          </p:stCondLst>
                                          <p:endCondLst>
                                            <p:cond evt="onStopAudio" delay="0">
                                              <p:tgtEl>
                                                <p:sldTgt/>
                                              </p:tgtEl>
                                            </p:cond>
                                          </p:endCondLst>
                                        </p:cTn>
                                        <p:tgtEl>
                                          <p:sndTgt r:embed="rId2" name="hammer.wav"/>
                                        </p:tgtEl>
                                      </p:cMediaNode>
                                    </p:audio>
                                  </p:subTnLst>
                                </p:cTn>
                              </p:par>
                            </p:childTnLst>
                          </p:cTn>
                        </p:par>
                        <p:par>
                          <p:cTn id="93" fill="hold" nodeType="afterGroup">
                            <p:stCondLst>
                              <p:cond delay="16000"/>
                            </p:stCondLst>
                            <p:childTnLst>
                              <p:par>
                                <p:cTn id="94" presetID="1" presetClass="entr" presetSubtype="0" fill="hold" grpId="0" nodeType="afterEffect">
                                  <p:stCondLst>
                                    <p:cond delay="1000"/>
                                  </p:stCondLst>
                                  <p:childTnLst>
                                    <p:set>
                                      <p:cBhvr>
                                        <p:cTn id="95"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94"/>
                                            </p:cond>
                                          </p:stCondLst>
                                          <p:endCondLst>
                                            <p:cond evt="onStopAudio" delay="0">
                                              <p:tgtEl>
                                                <p:sldTgt/>
                                              </p:tgtEl>
                                            </p:cond>
                                          </p:endCondLst>
                                        </p:cTn>
                                        <p:tgtEl>
                                          <p:sndTgt r:embed="rId2" name="hammer.wav"/>
                                        </p:tgtEl>
                                      </p:cMediaNode>
                                    </p:audio>
                                  </p:subTnLst>
                                </p:cTn>
                              </p:par>
                            </p:childTnLst>
                          </p:cTn>
                        </p:par>
                        <p:par>
                          <p:cTn id="96" fill="hold" nodeType="afterGroup">
                            <p:stCondLst>
                              <p:cond delay="17000"/>
                            </p:stCondLst>
                            <p:childTnLst>
                              <p:par>
                                <p:cTn id="97" presetID="1" presetClass="entr" presetSubtype="0" fill="hold" grpId="0" nodeType="afterEffect">
                                  <p:stCondLst>
                                    <p:cond delay="1000"/>
                                  </p:stCondLst>
                                  <p:childTnLst>
                                    <p:set>
                                      <p:cBhvr>
                                        <p:cTn id="98"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97"/>
                                            </p:cond>
                                          </p:stCondLst>
                                          <p:endCondLst>
                                            <p:cond evt="onStopAudio" delay="0">
                                              <p:tgtEl>
                                                <p:sldTgt/>
                                              </p:tgtEl>
                                            </p:cond>
                                          </p:endCondLst>
                                        </p:cTn>
                                        <p:tgtEl>
                                          <p:sndTgt r:embed="rId2" name="hammer.wav"/>
                                        </p:tgtEl>
                                      </p:cMediaNode>
                                    </p:audio>
                                  </p:subTnLst>
                                </p:cTn>
                              </p:par>
                            </p:childTnLst>
                          </p:cTn>
                        </p:par>
                        <p:par>
                          <p:cTn id="99" fill="hold" nodeType="afterGroup">
                            <p:stCondLst>
                              <p:cond delay="18000"/>
                            </p:stCondLst>
                            <p:childTnLst>
                              <p:par>
                                <p:cTn id="100" presetID="1" presetClass="entr" presetSubtype="0" fill="hold" grpId="0" nodeType="afterEffect">
                                  <p:stCondLst>
                                    <p:cond delay="1000"/>
                                  </p:stCondLst>
                                  <p:childTnLst>
                                    <p:set>
                                      <p:cBhvr>
                                        <p:cTn id="101"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2" name="hammer.wav"/>
                                        </p:tgtEl>
                                      </p:cMediaNode>
                                    </p:audio>
                                  </p:subTnLst>
                                </p:cTn>
                              </p:par>
                            </p:childTnLst>
                          </p:cTn>
                        </p:par>
                        <p:par>
                          <p:cTn id="102" fill="hold" nodeType="afterGroup">
                            <p:stCondLst>
                              <p:cond delay="19000"/>
                            </p:stCondLst>
                            <p:childTnLst>
                              <p:par>
                                <p:cTn id="103" presetID="1" presetClass="entr" presetSubtype="0" fill="hold" grpId="0" nodeType="afterEffect">
                                  <p:stCondLst>
                                    <p:cond delay="1000"/>
                                  </p:stCondLst>
                                  <p:childTnLst>
                                    <p:set>
                                      <p:cBhvr>
                                        <p:cTn id="104"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2" name="hammer.wav"/>
                                        </p:tgtEl>
                                      </p:cMediaNode>
                                    </p:audio>
                                  </p:subTnLst>
                                </p:cTn>
                              </p:par>
                            </p:childTnLst>
                          </p:cTn>
                        </p:par>
                        <p:par>
                          <p:cTn id="105" fill="hold" nodeType="afterGroup">
                            <p:stCondLst>
                              <p:cond delay="20000"/>
                            </p:stCondLst>
                            <p:childTnLst>
                              <p:par>
                                <p:cTn id="106" presetID="1" presetClass="entr" presetSubtype="0" fill="hold" grpId="0" nodeType="afterEffect">
                                  <p:stCondLst>
                                    <p:cond delay="1000"/>
                                  </p:stCondLst>
                                  <p:childTnLst>
                                    <p:set>
                                      <p:cBhvr>
                                        <p:cTn id="107"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2" name="hammer.wav"/>
                                        </p:tgtEl>
                                      </p:cMediaNode>
                                    </p:audio>
                                  </p:subTnLst>
                                </p:cTn>
                              </p:par>
                            </p:childTnLst>
                          </p:cTn>
                        </p:par>
                        <p:par>
                          <p:cTn id="108" fill="hold" nodeType="afterGroup">
                            <p:stCondLst>
                              <p:cond delay="21000"/>
                            </p:stCondLst>
                            <p:childTnLst>
                              <p:par>
                                <p:cTn id="109" presetID="1" presetClass="entr" presetSubtype="0" fill="hold" grpId="0" nodeType="afterEffect">
                                  <p:stCondLst>
                                    <p:cond delay="1000"/>
                                  </p:stCondLst>
                                  <p:childTnLst>
                                    <p:set>
                                      <p:cBhvr>
                                        <p:cTn id="110"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2" name="hammer.wav"/>
                                        </p:tgtEl>
                                      </p:cMediaNode>
                                    </p:audio>
                                  </p:subTnLst>
                                </p:cTn>
                              </p:par>
                            </p:childTnLst>
                          </p:cTn>
                        </p:par>
                        <p:par>
                          <p:cTn id="111" fill="hold" nodeType="afterGroup">
                            <p:stCondLst>
                              <p:cond delay="22000"/>
                            </p:stCondLst>
                            <p:childTnLst>
                              <p:par>
                                <p:cTn id="112" presetID="1" presetClass="entr" presetSubtype="0" fill="hold" grpId="0" nodeType="afterEffect">
                                  <p:stCondLst>
                                    <p:cond delay="1000"/>
                                  </p:stCondLst>
                                  <p:childTnLst>
                                    <p:set>
                                      <p:cBhvr>
                                        <p:cTn id="113"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2" name="hammer.wav"/>
                                        </p:tgtEl>
                                      </p:cMediaNode>
                                    </p:audio>
                                  </p:subTnLst>
                                </p:cTn>
                              </p:par>
                            </p:childTnLst>
                          </p:cTn>
                        </p:par>
                        <p:par>
                          <p:cTn id="114" fill="hold" nodeType="afterGroup">
                            <p:stCondLst>
                              <p:cond delay="23000"/>
                            </p:stCondLst>
                            <p:childTnLst>
                              <p:par>
                                <p:cTn id="115" presetID="1" presetClass="entr" presetSubtype="0" fill="hold" grpId="0" nodeType="afterEffect">
                                  <p:stCondLst>
                                    <p:cond delay="1000"/>
                                  </p:stCondLst>
                                  <p:childTnLst>
                                    <p:set>
                                      <p:cBhvr>
                                        <p:cTn id="116"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2" name="hammer.wav"/>
                                        </p:tgtEl>
                                      </p:cMediaNode>
                                    </p:audio>
                                  </p:subTnLst>
                                </p:cTn>
                              </p:par>
                            </p:childTnLst>
                          </p:cTn>
                        </p:par>
                        <p:par>
                          <p:cTn id="117" fill="hold" nodeType="afterGroup">
                            <p:stCondLst>
                              <p:cond delay="24000"/>
                            </p:stCondLst>
                            <p:childTnLst>
                              <p:par>
                                <p:cTn id="118" presetID="1" presetClass="entr" presetSubtype="0" fill="hold" grpId="0" nodeType="afterEffect">
                                  <p:stCondLst>
                                    <p:cond delay="1000"/>
                                  </p:stCondLst>
                                  <p:childTnLst>
                                    <p:set>
                                      <p:cBhvr>
                                        <p:cTn id="119"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2" name="hammer.wav"/>
                                        </p:tgtEl>
                                      </p:cMediaNode>
                                    </p:audio>
                                  </p:subTnLst>
                                </p:cTn>
                              </p:par>
                            </p:childTnLst>
                          </p:cTn>
                        </p:par>
                        <p:par>
                          <p:cTn id="120" fill="hold" nodeType="afterGroup">
                            <p:stCondLst>
                              <p:cond delay="25000"/>
                            </p:stCondLst>
                            <p:childTnLst>
                              <p:par>
                                <p:cTn id="121" presetID="1" presetClass="entr" presetSubtype="0" fill="hold" grpId="0" nodeType="afterEffect">
                                  <p:stCondLst>
                                    <p:cond delay="1000"/>
                                  </p:stCondLst>
                                  <p:childTnLst>
                                    <p:set>
                                      <p:cBhvr>
                                        <p:cTn id="122"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2" name="hammer.wav"/>
                                        </p:tgtEl>
                                      </p:cMediaNode>
                                    </p:audio>
                                  </p:subTnLst>
                                </p:cTn>
                              </p:par>
                            </p:childTnLst>
                          </p:cTn>
                        </p:par>
                        <p:par>
                          <p:cTn id="123" fill="hold" nodeType="afterGroup">
                            <p:stCondLst>
                              <p:cond delay="26000"/>
                            </p:stCondLst>
                            <p:childTnLst>
                              <p:par>
                                <p:cTn id="124" presetID="1" presetClass="entr" presetSubtype="0" fill="hold" grpId="0" nodeType="afterEffect">
                                  <p:stCondLst>
                                    <p:cond delay="1000"/>
                                  </p:stCondLst>
                                  <p:childTnLst>
                                    <p:set>
                                      <p:cBhvr>
                                        <p:cTn id="125"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2" name="hammer.wav"/>
                                        </p:tgtEl>
                                      </p:cMediaNode>
                                    </p:audio>
                                  </p:subTnLst>
                                </p:cTn>
                              </p:par>
                            </p:childTnLst>
                          </p:cTn>
                        </p:par>
                        <p:par>
                          <p:cTn id="126" fill="hold" nodeType="afterGroup">
                            <p:stCondLst>
                              <p:cond delay="27000"/>
                            </p:stCondLst>
                            <p:childTnLst>
                              <p:par>
                                <p:cTn id="127" presetID="1" presetClass="entr" presetSubtype="0" fill="hold" grpId="0" nodeType="afterEffect">
                                  <p:stCondLst>
                                    <p:cond delay="1000"/>
                                  </p:stCondLst>
                                  <p:childTnLst>
                                    <p:set>
                                      <p:cBhvr>
                                        <p:cTn id="128"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2" name="hammer.wav"/>
                                        </p:tgtEl>
                                      </p:cMediaNode>
                                    </p:audio>
                                  </p:subTnLst>
                                </p:cTn>
                              </p:par>
                            </p:childTnLst>
                          </p:cTn>
                        </p:par>
                        <p:par>
                          <p:cTn id="129" fill="hold" nodeType="afterGroup">
                            <p:stCondLst>
                              <p:cond delay="28000"/>
                            </p:stCondLst>
                            <p:childTnLst>
                              <p:par>
                                <p:cTn id="130" presetID="1" presetClass="entr" presetSubtype="0" fill="hold" grpId="0" nodeType="afterEffect">
                                  <p:stCondLst>
                                    <p:cond delay="1000"/>
                                  </p:stCondLst>
                                  <p:childTnLst>
                                    <p:set>
                                      <p:cBhvr>
                                        <p:cTn id="131"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2" name="hammer.wav"/>
                                        </p:tgtEl>
                                      </p:cMediaNode>
                                    </p:audio>
                                  </p:subTnLst>
                                </p:cTn>
                              </p:par>
                            </p:childTnLst>
                          </p:cTn>
                        </p:par>
                        <p:par>
                          <p:cTn id="132" fill="hold" nodeType="afterGroup">
                            <p:stCondLst>
                              <p:cond delay="29000"/>
                            </p:stCondLst>
                            <p:childTnLst>
                              <p:par>
                                <p:cTn id="133" presetID="1" presetClass="entr" presetSubtype="0" fill="hold" grpId="0" nodeType="afterEffect">
                                  <p:stCondLst>
                                    <p:cond delay="1000"/>
                                  </p:stCondLst>
                                  <p:childTnLst>
                                    <p:set>
                                      <p:cBhvr>
                                        <p:cTn id="134"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3" name="laser.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6" presetClass="entr" presetSubtype="16" fill="hold" nodeType="click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circle(in)">
                                      <p:cBhvr>
                                        <p:cTn id="1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34" grpId="0" animBg="1"/>
      <p:bldP spid="57" grpId="0" animBg="1"/>
      <p:bldP spid="59"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160338" y="76200"/>
            <a:ext cx="8983662" cy="6705600"/>
          </a:xfrm>
          <a:prstGeom prst="roundRect">
            <a:avLst>
              <a:gd name="adj" fmla="val 1382"/>
            </a:avLst>
          </a:prstGeom>
          <a:pattFill prst="dot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latin typeface="Times New Roman" pitchFamily="18" charset="0"/>
              <a:cs typeface="Times New Roman" pitchFamily="18" charset="0"/>
            </a:endParaRPr>
          </a:p>
        </p:txBody>
      </p:sp>
      <p:sp>
        <p:nvSpPr>
          <p:cNvPr id="33" name="AutoShape 110"/>
          <p:cNvSpPr>
            <a:spLocks noChangeArrowheads="1"/>
          </p:cNvSpPr>
          <p:nvPr/>
        </p:nvSpPr>
        <p:spPr bwMode="auto">
          <a:xfrm>
            <a:off x="76200" y="15875"/>
            <a:ext cx="1828800" cy="1828800"/>
          </a:xfrm>
          <a:prstGeom prst="sun">
            <a:avLst>
              <a:gd name="adj" fmla="val 19880"/>
            </a:avLst>
          </a:prstGeom>
          <a:ln>
            <a:headEnd/>
            <a:tailEnd/>
          </a:ln>
        </p:spPr>
        <p:style>
          <a:lnRef idx="2">
            <a:schemeClr val="dk1"/>
          </a:lnRef>
          <a:fillRef idx="1">
            <a:schemeClr val="lt1"/>
          </a:fillRef>
          <a:effectRef idx="0">
            <a:schemeClr val="dk1"/>
          </a:effectRef>
          <a:fontRef idx="minor">
            <a:schemeClr val="dk1"/>
          </a:fontRef>
        </p:style>
        <p:txBody>
          <a:bodyPr wrap="none" anchor="ctr"/>
          <a:lstStyle/>
          <a:p>
            <a:pPr fontAlgn="auto">
              <a:spcBef>
                <a:spcPts val="0"/>
              </a:spcBef>
              <a:spcAft>
                <a:spcPts val="0"/>
              </a:spcAft>
              <a:defRPr/>
            </a:pPr>
            <a:endParaRPr lang="en-US" sz="1800"/>
          </a:p>
        </p:txBody>
      </p:sp>
      <p:grpSp>
        <p:nvGrpSpPr>
          <p:cNvPr id="24580" name="Group 5"/>
          <p:cNvGrpSpPr>
            <a:grpSpLocks/>
          </p:cNvGrpSpPr>
          <p:nvPr/>
        </p:nvGrpSpPr>
        <p:grpSpPr bwMode="auto">
          <a:xfrm>
            <a:off x="7605713" y="260350"/>
            <a:ext cx="1503362" cy="1512888"/>
            <a:chOff x="2789" y="1625"/>
            <a:chExt cx="907" cy="907"/>
          </a:xfrm>
        </p:grpSpPr>
        <p:sp>
          <p:nvSpPr>
            <p:cNvPr id="24661" name="Oval 6"/>
            <p:cNvSpPr>
              <a:spLocks noChangeArrowheads="1"/>
            </p:cNvSpPr>
            <p:nvPr/>
          </p:nvSpPr>
          <p:spPr bwMode="gray">
            <a:xfrm>
              <a:off x="2789" y="1625"/>
              <a:ext cx="907" cy="907"/>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4662" name="Oval 7"/>
            <p:cNvSpPr>
              <a:spLocks noChangeArrowheads="1"/>
            </p:cNvSpPr>
            <p:nvPr/>
          </p:nvSpPr>
          <p:spPr bwMode="gray">
            <a:xfrm>
              <a:off x="2789" y="1625"/>
              <a:ext cx="907" cy="907"/>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4663" name="Oval 8"/>
            <p:cNvSpPr>
              <a:spLocks noChangeArrowheads="1"/>
            </p:cNvSpPr>
            <p:nvPr/>
          </p:nvSpPr>
          <p:spPr bwMode="gray">
            <a:xfrm>
              <a:off x="2849" y="1684"/>
              <a:ext cx="787" cy="7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4664" name="Oval 9"/>
            <p:cNvSpPr>
              <a:spLocks noChangeArrowheads="1"/>
            </p:cNvSpPr>
            <p:nvPr/>
          </p:nvSpPr>
          <p:spPr bwMode="gray">
            <a:xfrm>
              <a:off x="2849" y="1686"/>
              <a:ext cx="787" cy="7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4665" name="Oval 10"/>
            <p:cNvSpPr>
              <a:spLocks noChangeArrowheads="1"/>
            </p:cNvSpPr>
            <p:nvPr/>
          </p:nvSpPr>
          <p:spPr bwMode="gray">
            <a:xfrm>
              <a:off x="2888" y="1724"/>
              <a:ext cx="709" cy="70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24666" name="Group 11"/>
            <p:cNvGrpSpPr>
              <a:grpSpLocks/>
            </p:cNvGrpSpPr>
            <p:nvPr/>
          </p:nvGrpSpPr>
          <p:grpSpPr bwMode="auto">
            <a:xfrm>
              <a:off x="2899" y="1735"/>
              <a:ext cx="687" cy="688"/>
              <a:chOff x="4166" y="1706"/>
              <a:chExt cx="1252" cy="1252"/>
            </a:xfrm>
          </p:grpSpPr>
          <p:sp>
            <p:nvSpPr>
              <p:cNvPr id="24667"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4668"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4669"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4670"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8" name="Oval 234"/>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30</a:t>
            </a:r>
            <a:endParaRPr lang="en-GB" sz="5400">
              <a:latin typeface="Times New Roman" pitchFamily="18" charset="0"/>
              <a:cs typeface="Times New Roman" pitchFamily="18" charset="0"/>
            </a:endParaRPr>
          </a:p>
        </p:txBody>
      </p:sp>
      <p:sp>
        <p:nvSpPr>
          <p:cNvPr id="61" name="Oval 23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29</a:t>
            </a:r>
            <a:endParaRPr lang="en-GB" sz="5400">
              <a:latin typeface="Times New Roman" pitchFamily="18" charset="0"/>
              <a:cs typeface="Times New Roman" pitchFamily="18" charset="0"/>
            </a:endParaRPr>
          </a:p>
        </p:txBody>
      </p:sp>
      <p:sp>
        <p:nvSpPr>
          <p:cNvPr id="62" name="Oval 236"/>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28</a:t>
            </a:r>
            <a:endParaRPr lang="en-GB" sz="5400">
              <a:latin typeface="Times New Roman" pitchFamily="18" charset="0"/>
              <a:cs typeface="Times New Roman" pitchFamily="18" charset="0"/>
            </a:endParaRPr>
          </a:p>
        </p:txBody>
      </p:sp>
      <p:sp>
        <p:nvSpPr>
          <p:cNvPr id="63" name="Oval 237"/>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27</a:t>
            </a:r>
            <a:endParaRPr lang="en-GB" sz="5400">
              <a:latin typeface="Times New Roman" pitchFamily="18" charset="0"/>
              <a:cs typeface="Times New Roman" pitchFamily="18" charset="0"/>
            </a:endParaRPr>
          </a:p>
        </p:txBody>
      </p:sp>
      <p:sp>
        <p:nvSpPr>
          <p:cNvPr id="64" name="Oval 238"/>
          <p:cNvSpPr>
            <a:spLocks noChangeArrowheads="1"/>
          </p:cNvSpPr>
          <p:nvPr/>
        </p:nvSpPr>
        <p:spPr bwMode="auto">
          <a:xfrm>
            <a:off x="7843838" y="660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26</a:t>
            </a:r>
            <a:endParaRPr lang="en-GB" sz="5400">
              <a:latin typeface="Times New Roman" pitchFamily="18" charset="0"/>
              <a:cs typeface="Times New Roman" pitchFamily="18" charset="0"/>
            </a:endParaRPr>
          </a:p>
        </p:txBody>
      </p:sp>
      <p:sp>
        <p:nvSpPr>
          <p:cNvPr id="65" name="Oval 239"/>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25</a:t>
            </a:r>
            <a:endParaRPr lang="en-GB" sz="5400">
              <a:latin typeface="Times New Roman" pitchFamily="18" charset="0"/>
              <a:cs typeface="Times New Roman" pitchFamily="18" charset="0"/>
            </a:endParaRPr>
          </a:p>
        </p:txBody>
      </p:sp>
      <p:sp>
        <p:nvSpPr>
          <p:cNvPr id="66" name="Oval 240"/>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24</a:t>
            </a:r>
            <a:endParaRPr lang="en-GB" sz="5400">
              <a:latin typeface="Times New Roman" pitchFamily="18" charset="0"/>
              <a:cs typeface="Times New Roman" pitchFamily="18" charset="0"/>
            </a:endParaRPr>
          </a:p>
        </p:txBody>
      </p:sp>
      <p:sp>
        <p:nvSpPr>
          <p:cNvPr id="67" name="Oval 24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23</a:t>
            </a:r>
            <a:endParaRPr lang="en-GB" sz="5400">
              <a:latin typeface="Times New Roman" pitchFamily="18" charset="0"/>
              <a:cs typeface="Times New Roman" pitchFamily="18" charset="0"/>
            </a:endParaRPr>
          </a:p>
        </p:txBody>
      </p:sp>
      <p:sp>
        <p:nvSpPr>
          <p:cNvPr id="68" name="Oval 24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22</a:t>
            </a:r>
            <a:endParaRPr lang="en-GB" sz="5400">
              <a:latin typeface="Times New Roman" pitchFamily="18" charset="0"/>
              <a:cs typeface="Times New Roman" pitchFamily="18" charset="0"/>
            </a:endParaRPr>
          </a:p>
        </p:txBody>
      </p:sp>
      <p:sp>
        <p:nvSpPr>
          <p:cNvPr id="69" name="Oval 24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21</a:t>
            </a:r>
            <a:endParaRPr lang="en-GB" sz="5400">
              <a:latin typeface="Times New Roman" pitchFamily="18" charset="0"/>
              <a:cs typeface="Times New Roman" pitchFamily="18" charset="0"/>
            </a:endParaRPr>
          </a:p>
        </p:txBody>
      </p:sp>
      <p:sp>
        <p:nvSpPr>
          <p:cNvPr id="70" name="Oval 24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19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772400" y="492125"/>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34" name="WordArt 111"/>
          <p:cNvSpPr>
            <a:spLocks noChangeArrowheads="1" noChangeShapeType="1" noTextEdit="1"/>
          </p:cNvSpPr>
          <p:nvPr/>
        </p:nvSpPr>
        <p:spPr bwMode="auto">
          <a:xfrm>
            <a:off x="533400" y="762000"/>
            <a:ext cx="852488"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3</a:t>
            </a:r>
          </a:p>
        </p:txBody>
      </p:sp>
      <p:sp>
        <p:nvSpPr>
          <p:cNvPr id="3" name="Rectangle 2"/>
          <p:cNvSpPr/>
          <p:nvPr/>
        </p:nvSpPr>
        <p:spPr>
          <a:xfrm>
            <a:off x="263525" y="1981200"/>
            <a:ext cx="1263650" cy="4800600"/>
          </a:xfrm>
          <a:prstGeom prst="rect">
            <a:avLst/>
          </a:prstGeom>
          <a:solidFill>
            <a:srgbClr val="000000">
              <a:alpha val="25882"/>
            </a:srgbClr>
          </a:solidFill>
          <a:ln w="38100">
            <a:solidFill>
              <a:schemeClr val="accent1"/>
            </a:solidFill>
          </a:ln>
        </p:spPr>
        <p:style>
          <a:lnRef idx="1">
            <a:schemeClr val="accent1"/>
          </a:lnRef>
          <a:fillRef idx="2">
            <a:schemeClr val="accent1"/>
          </a:fillRef>
          <a:effectRef idx="1">
            <a:schemeClr val="accent1"/>
          </a:effectRef>
          <a:fontRef idx="minor">
            <a:schemeClr val="dk1"/>
          </a:fontRef>
        </p:style>
        <p:txBody>
          <a:bodyPr anchor="ctr"/>
          <a:lstStyle/>
          <a:p>
            <a:pPr algn="ctr" eaLnBrk="0" hangingPunct="0">
              <a:defRPr/>
            </a:pPr>
            <a:endParaRPr lang="en-US" sz="1800" b="1">
              <a:latin typeface="Times New Roman" pitchFamily="18" charset="0"/>
              <a:cs typeface="Times New Roman" pitchFamily="18" charset="0"/>
            </a:endParaRPr>
          </a:p>
        </p:txBody>
      </p:sp>
      <p:grpSp>
        <p:nvGrpSpPr>
          <p:cNvPr id="9" name="Group 51"/>
          <p:cNvGrpSpPr>
            <a:grpSpLocks/>
          </p:cNvGrpSpPr>
          <p:nvPr/>
        </p:nvGrpSpPr>
        <p:grpSpPr bwMode="auto">
          <a:xfrm>
            <a:off x="431800" y="2438400"/>
            <a:ext cx="7645400" cy="914400"/>
            <a:chOff x="943087" y="1989136"/>
            <a:chExt cx="7645101" cy="914400"/>
          </a:xfrm>
        </p:grpSpPr>
        <p:sp>
          <p:nvSpPr>
            <p:cNvPr id="10" name="Hexagon 9"/>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A</a:t>
              </a:r>
            </a:p>
          </p:txBody>
        </p:sp>
        <p:sp>
          <p:nvSpPr>
            <p:cNvPr id="13" name="Snip Diagonal Corner Rectangle 12"/>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en-US" sz="2800" b="1" dirty="0" err="1">
                  <a:latin typeface="Times New Roman" pitchFamily="18" charset="0"/>
                  <a:cs typeface="Times New Roman" pitchFamily="18" charset="0"/>
                </a:rPr>
                <a:t>Tơ</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nitron</a:t>
              </a:r>
              <a:endParaRPr lang="en-US" sz="2800" b="1" dirty="0">
                <a:solidFill>
                  <a:srgbClr val="000000"/>
                </a:solidFill>
                <a:latin typeface="Times New Roman" pitchFamily="18" charset="0"/>
                <a:cs typeface="Times New Roman" pitchFamily="18" charset="0"/>
              </a:endParaRPr>
            </a:p>
          </p:txBody>
        </p:sp>
        <p:grpSp>
          <p:nvGrpSpPr>
            <p:cNvPr id="24653" name="Group 42"/>
            <p:cNvGrpSpPr>
              <a:grpSpLocks/>
            </p:cNvGrpSpPr>
            <p:nvPr/>
          </p:nvGrpSpPr>
          <p:grpSpPr bwMode="auto">
            <a:xfrm>
              <a:off x="1827007" y="1989136"/>
              <a:ext cx="851104" cy="611142"/>
              <a:chOff x="1827007" y="1989136"/>
              <a:chExt cx="851104" cy="611142"/>
            </a:xfrm>
          </p:grpSpPr>
          <p:sp>
            <p:nvSpPr>
              <p:cNvPr id="24654" name="Half Frame 29"/>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b="1">
                  <a:latin typeface="Times New Roman" pitchFamily="18" charset="0"/>
                  <a:cs typeface="Times New Roman" pitchFamily="18" charset="0"/>
                </a:endParaRPr>
              </a:p>
            </p:txBody>
          </p:sp>
          <p:sp>
            <p:nvSpPr>
              <p:cNvPr id="27" name="Oval 26"/>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sp>
            <p:nvSpPr>
              <p:cNvPr id="24" name="Oval 2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grpSp>
      </p:grpSp>
      <p:grpSp>
        <p:nvGrpSpPr>
          <p:cNvPr id="12" name="Group 34"/>
          <p:cNvGrpSpPr>
            <a:grpSpLocks/>
          </p:cNvGrpSpPr>
          <p:nvPr/>
        </p:nvGrpSpPr>
        <p:grpSpPr bwMode="auto">
          <a:xfrm>
            <a:off x="431800" y="3581400"/>
            <a:ext cx="7645400" cy="914400"/>
            <a:chOff x="943087" y="1989136"/>
            <a:chExt cx="7645102" cy="914400"/>
          </a:xfrm>
        </p:grpSpPr>
        <p:sp>
          <p:nvSpPr>
            <p:cNvPr id="36" name="Hexagon 35"/>
            <p:cNvSpPr/>
            <p:nvPr/>
          </p:nvSpPr>
          <p:spPr>
            <a:xfrm>
              <a:off x="943087" y="2141536"/>
              <a:ext cx="884204"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B</a:t>
              </a:r>
            </a:p>
          </p:txBody>
        </p:sp>
        <p:sp>
          <p:nvSpPr>
            <p:cNvPr id="38" name="Snip Diagonal Corner Rectangle 37"/>
            <p:cNvSpPr/>
            <p:nvPr/>
          </p:nvSpPr>
          <p:spPr>
            <a:xfrm>
              <a:off x="2590848" y="2057399"/>
              <a:ext cx="5997341"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Tơ</a:t>
              </a:r>
              <a:r>
                <a:rPr lang="fr-FR" sz="2800" b="1" dirty="0">
                  <a:latin typeface="Times New Roman" pitchFamily="18" charset="0"/>
                  <a:cs typeface="Times New Roman" pitchFamily="18" charset="0"/>
                </a:rPr>
                <a:t> </a:t>
              </a:r>
              <a:r>
                <a:rPr lang="fr-FR" sz="2800" b="1" dirty="0" err="1">
                  <a:latin typeface="Times New Roman" pitchFamily="18" charset="0"/>
                  <a:cs typeface="Times New Roman" pitchFamily="18" charset="0"/>
                </a:rPr>
                <a:t>nilon</a:t>
              </a:r>
              <a:r>
                <a:rPr lang="fr-FR" sz="2800" b="1" dirty="0">
                  <a:latin typeface="Times New Roman" pitchFamily="18" charset="0"/>
                  <a:cs typeface="Times New Roman" pitchFamily="18" charset="0"/>
                </a:rPr>
                <a:t>-6,6.</a:t>
              </a:r>
              <a:endParaRPr lang="en-US" sz="2800" b="1" dirty="0">
                <a:solidFill>
                  <a:srgbClr val="000000"/>
                </a:solidFill>
                <a:latin typeface="Times New Roman" pitchFamily="18" charset="0"/>
                <a:cs typeface="Times New Roman" pitchFamily="18" charset="0"/>
              </a:endParaRPr>
            </a:p>
          </p:txBody>
        </p:sp>
        <p:grpSp>
          <p:nvGrpSpPr>
            <p:cNvPr id="24643" name="Group 42"/>
            <p:cNvGrpSpPr>
              <a:grpSpLocks/>
            </p:cNvGrpSpPr>
            <p:nvPr/>
          </p:nvGrpSpPr>
          <p:grpSpPr bwMode="auto">
            <a:xfrm>
              <a:off x="1827007" y="1989136"/>
              <a:ext cx="851104" cy="611142"/>
              <a:chOff x="1827007" y="1989136"/>
              <a:chExt cx="851104" cy="611142"/>
            </a:xfrm>
          </p:grpSpPr>
          <p:sp>
            <p:nvSpPr>
              <p:cNvPr id="24644" name="Half Frame 43"/>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b="1">
                  <a:latin typeface="Times New Roman" pitchFamily="18" charset="0"/>
                  <a:cs typeface="Times New Roman" pitchFamily="18" charset="0"/>
                </a:endParaRPr>
              </a:p>
            </p:txBody>
          </p:sp>
          <p:sp>
            <p:nvSpPr>
              <p:cNvPr id="45" name="Oval 4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sp>
            <p:nvSpPr>
              <p:cNvPr id="46" name="Oval 4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grpSp>
      </p:grpSp>
      <p:grpSp>
        <p:nvGrpSpPr>
          <p:cNvPr id="15" name="Group 46"/>
          <p:cNvGrpSpPr>
            <a:grpSpLocks/>
          </p:cNvGrpSpPr>
          <p:nvPr/>
        </p:nvGrpSpPr>
        <p:grpSpPr bwMode="auto">
          <a:xfrm>
            <a:off x="431800" y="4648200"/>
            <a:ext cx="7645400" cy="914400"/>
            <a:chOff x="943087" y="1989136"/>
            <a:chExt cx="7645101" cy="914400"/>
          </a:xfrm>
        </p:grpSpPr>
        <p:sp>
          <p:nvSpPr>
            <p:cNvPr id="48" name="Hexagon 47"/>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C</a:t>
              </a:r>
            </a:p>
          </p:txBody>
        </p:sp>
        <p:sp>
          <p:nvSpPr>
            <p:cNvPr id="49" name="Snip Diagonal Corner Rectangle 48"/>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Tơ</a:t>
              </a:r>
              <a:r>
                <a:rPr lang="fr-FR" sz="2800" b="1" dirty="0">
                  <a:latin typeface="Times New Roman" pitchFamily="18" charset="0"/>
                  <a:cs typeface="Times New Roman" pitchFamily="18" charset="0"/>
                </a:rPr>
                <a:t> </a:t>
              </a:r>
              <a:r>
                <a:rPr lang="fr-FR" sz="2800" b="1" dirty="0" err="1">
                  <a:latin typeface="Times New Roman" pitchFamily="18" charset="0"/>
                  <a:cs typeface="Times New Roman" pitchFamily="18" charset="0"/>
                </a:rPr>
                <a:t>nilon</a:t>
              </a:r>
              <a:r>
                <a:rPr lang="fr-FR" sz="2800" b="1" dirty="0">
                  <a:latin typeface="Times New Roman" pitchFamily="18" charset="0"/>
                  <a:cs typeface="Times New Roman" pitchFamily="18" charset="0"/>
                </a:rPr>
                <a:t>-6</a:t>
              </a:r>
              <a:r>
                <a:rPr lang="fr-FR" sz="2800" dirty="0"/>
                <a:t>.</a:t>
              </a:r>
              <a:r>
                <a:rPr lang="vi-VN" sz="2800" dirty="0"/>
                <a:t> </a:t>
              </a:r>
              <a:endParaRPr lang="en-US" sz="2800" b="1" baseline="-25000" dirty="0">
                <a:solidFill>
                  <a:srgbClr val="000000"/>
                </a:solidFill>
                <a:latin typeface="Times New Roman" pitchFamily="18" charset="0"/>
                <a:cs typeface="Times New Roman" pitchFamily="18" charset="0"/>
              </a:endParaRPr>
            </a:p>
          </p:txBody>
        </p:sp>
        <p:grpSp>
          <p:nvGrpSpPr>
            <p:cNvPr id="24633" name="Group 49"/>
            <p:cNvGrpSpPr>
              <a:grpSpLocks/>
            </p:cNvGrpSpPr>
            <p:nvPr/>
          </p:nvGrpSpPr>
          <p:grpSpPr bwMode="auto">
            <a:xfrm>
              <a:off x="1827007" y="1989136"/>
              <a:ext cx="851104" cy="611142"/>
              <a:chOff x="1827007" y="1989136"/>
              <a:chExt cx="851104" cy="611142"/>
            </a:xfrm>
          </p:grpSpPr>
          <p:sp>
            <p:nvSpPr>
              <p:cNvPr id="24634" name="Half Frame 50"/>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b="1">
                  <a:latin typeface="Times New Roman" pitchFamily="18" charset="0"/>
                  <a:cs typeface="Times New Roman" pitchFamily="18" charset="0"/>
                </a:endParaRPr>
              </a:p>
            </p:txBody>
          </p:sp>
          <p:sp>
            <p:nvSpPr>
              <p:cNvPr id="53" name="Oval 52"/>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sp>
            <p:nvSpPr>
              <p:cNvPr id="54" name="Oval 5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grpSp>
      </p:grpSp>
      <p:grpSp>
        <p:nvGrpSpPr>
          <p:cNvPr id="17" name="Group 54"/>
          <p:cNvGrpSpPr>
            <a:grpSpLocks/>
          </p:cNvGrpSpPr>
          <p:nvPr/>
        </p:nvGrpSpPr>
        <p:grpSpPr bwMode="auto">
          <a:xfrm>
            <a:off x="431800" y="5715000"/>
            <a:ext cx="7645400" cy="914400"/>
            <a:chOff x="943087" y="1989136"/>
            <a:chExt cx="7645101" cy="914400"/>
          </a:xfrm>
        </p:grpSpPr>
        <p:sp>
          <p:nvSpPr>
            <p:cNvPr id="57" name="Hexagon 56"/>
            <p:cNvSpPr/>
            <p:nvPr/>
          </p:nvSpPr>
          <p:spPr>
            <a:xfrm>
              <a:off x="943087" y="2141536"/>
              <a:ext cx="884203"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D</a:t>
              </a:r>
            </a:p>
          </p:txBody>
        </p:sp>
        <p:sp>
          <p:nvSpPr>
            <p:cNvPr id="2" name="Snip Diagonal Corner Rectangle 61"/>
            <p:cNvSpPr/>
            <p:nvPr/>
          </p:nvSpPr>
          <p:spPr>
            <a:xfrm>
              <a:off x="2590848" y="2057399"/>
              <a:ext cx="5997340"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lgn="ctr" eaLnBrk="0" hangingPunct="0">
                <a:spcBef>
                  <a:spcPct val="50000"/>
                </a:spcBef>
                <a:defRPr/>
              </a:pPr>
              <a:r>
                <a:rPr lang="fr-FR" sz="2800" b="1" dirty="0" err="1">
                  <a:latin typeface="Times New Roman" pitchFamily="18" charset="0"/>
                  <a:cs typeface="Times New Roman" pitchFamily="18" charset="0"/>
                </a:rPr>
                <a:t>Tơ</a:t>
              </a:r>
              <a:r>
                <a:rPr lang="fr-FR" sz="2800" b="1" dirty="0">
                  <a:latin typeface="Times New Roman" pitchFamily="18" charset="0"/>
                  <a:cs typeface="Times New Roman" pitchFamily="18" charset="0"/>
                </a:rPr>
                <a:t> capron.</a:t>
              </a:r>
              <a:endParaRPr lang="en-US" sz="2800" b="1" dirty="0">
                <a:solidFill>
                  <a:srgbClr val="000000"/>
                </a:solidFill>
                <a:latin typeface="Times New Roman" pitchFamily="18" charset="0"/>
                <a:cs typeface="Times New Roman" pitchFamily="18" charset="0"/>
              </a:endParaRPr>
            </a:p>
          </p:txBody>
        </p:sp>
        <p:grpSp>
          <p:nvGrpSpPr>
            <p:cNvPr id="24623" name="Group 62"/>
            <p:cNvGrpSpPr>
              <a:grpSpLocks/>
            </p:cNvGrpSpPr>
            <p:nvPr/>
          </p:nvGrpSpPr>
          <p:grpSpPr bwMode="auto">
            <a:xfrm>
              <a:off x="1827007" y="1989136"/>
              <a:ext cx="851104" cy="611142"/>
              <a:chOff x="1827007" y="1989136"/>
              <a:chExt cx="851104" cy="611142"/>
            </a:xfrm>
          </p:grpSpPr>
          <p:sp>
            <p:nvSpPr>
              <p:cNvPr id="24624" name="Half Frame 63"/>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b="1">
                  <a:latin typeface="Times New Roman" pitchFamily="18" charset="0"/>
                  <a:cs typeface="Times New Roman" pitchFamily="18" charset="0"/>
                </a:endParaRPr>
              </a:p>
            </p:txBody>
          </p:sp>
          <p:sp>
            <p:nvSpPr>
              <p:cNvPr id="6" name="Oval 6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sp>
            <p:nvSpPr>
              <p:cNvPr id="7" name="Oval 6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grpSp>
      </p:grpSp>
      <p:sp>
        <p:nvSpPr>
          <p:cNvPr id="4" name="Rectangle 3"/>
          <p:cNvSpPr/>
          <p:nvPr/>
        </p:nvSpPr>
        <p:spPr>
          <a:xfrm>
            <a:off x="2209800" y="2590800"/>
            <a:ext cx="5873750" cy="698500"/>
          </a:xfrm>
          <a:prstGeom prst="rect">
            <a:avLst/>
          </a:prstGeom>
          <a:solidFill>
            <a:srgbClr val="FD5533">
              <a:alpha val="56078"/>
            </a:srgb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sz="1800" b="1">
              <a:latin typeface="Times New Roman" pitchFamily="18" charset="0"/>
              <a:cs typeface="Times New Roman" pitchFamily="18" charset="0"/>
            </a:endParaRPr>
          </a:p>
        </p:txBody>
      </p:sp>
      <p:sp>
        <p:nvSpPr>
          <p:cNvPr id="24620" name="AutoShape 78"/>
          <p:cNvSpPr>
            <a:spLocks noChangeArrowheads="1"/>
          </p:cNvSpPr>
          <p:nvPr/>
        </p:nvSpPr>
        <p:spPr bwMode="auto">
          <a:xfrm>
            <a:off x="1905000" y="228600"/>
            <a:ext cx="5638800" cy="19050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n-US" sz="2800">
              <a:solidFill>
                <a:srgbClr val="0000FF"/>
              </a:solidFill>
            </a:endParaRPr>
          </a:p>
          <a:p>
            <a:pPr algn="ctr"/>
            <a:r>
              <a:rPr lang="en-US" sz="2800">
                <a:solidFill>
                  <a:srgbClr val="0000FF"/>
                </a:solidFill>
              </a:rPr>
              <a:t>Loại tơ bền với nhiệt, giữ nhiệt tốt </a:t>
            </a:r>
          </a:p>
          <a:p>
            <a:pPr algn="ctr"/>
            <a:r>
              <a:rPr lang="en-US" sz="2800">
                <a:solidFill>
                  <a:srgbClr val="0000FF"/>
                </a:solidFill>
              </a:rPr>
              <a:t>nên thường dùng để dệt vải may </a:t>
            </a:r>
          </a:p>
          <a:p>
            <a:pPr algn="ctr"/>
            <a:r>
              <a:rPr lang="en-US" sz="2800">
                <a:solidFill>
                  <a:srgbClr val="0000FF"/>
                </a:solidFill>
              </a:rPr>
              <a:t>quần áo ấm hoặc bện thành </a:t>
            </a:r>
          </a:p>
          <a:p>
            <a:pPr algn="ctr"/>
            <a:r>
              <a:rPr lang="en-US" sz="2800">
                <a:solidFill>
                  <a:srgbClr val="0000FF"/>
                </a:solidFill>
              </a:rPr>
              <a:t>sợi “len” đan áo rét là</a:t>
            </a:r>
          </a:p>
          <a:p>
            <a:pPr algn="ctr"/>
            <a:endParaRPr lang="en-US" sz="3000" b="1">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2000"/>
                                        <p:tgtEl>
                                          <p:spTgt spid="33"/>
                                        </p:tgtEl>
                                      </p:cBhvr>
                                    </p:animEffect>
                                  </p:childTnLst>
                                </p:cTn>
                              </p:par>
                              <p:par>
                                <p:cTn id="8" presetID="8" presetClass="emph" presetSubtype="0" repeatCount="indefinite" fill="hold" grpId="1" nodeType="withEffect">
                                  <p:stCondLst>
                                    <p:cond delay="500"/>
                                  </p:stCondLst>
                                  <p:childTnLst>
                                    <p:animRot by="21600000">
                                      <p:cBhvr>
                                        <p:cTn id="9" dur="1500" fill="hold"/>
                                        <p:tgtEl>
                                          <p:spTgt spid="33"/>
                                        </p:tgtEl>
                                        <p:attrNameLst>
                                          <p:attrName>r</p:attrName>
                                        </p:attrNameLst>
                                      </p:cBhvr>
                                    </p:animRot>
                                  </p:childTnLst>
                                </p:cTn>
                              </p:par>
                              <p:par>
                                <p:cTn id="10" presetID="6" presetClass="entr" presetSubtype="16" fill="hold" grpId="0" nodeType="withEffect">
                                  <p:stCondLst>
                                    <p:cond delay="500"/>
                                  </p:stCondLst>
                                  <p:childTnLst>
                                    <p:set>
                                      <p:cBhvr>
                                        <p:cTn id="11" dur="1" fill="hold">
                                          <p:stCondLst>
                                            <p:cond delay="0"/>
                                          </p:stCondLst>
                                        </p:cTn>
                                        <p:tgtEl>
                                          <p:spTgt spid="34"/>
                                        </p:tgtEl>
                                        <p:attrNameLst>
                                          <p:attrName>style.visibility</p:attrName>
                                        </p:attrNameLst>
                                      </p:cBhvr>
                                      <p:to>
                                        <p:strVal val="visible"/>
                                      </p:to>
                                    </p:set>
                                    <p:animEffect transition="in" filter="circle(in)">
                                      <p:cBhvr>
                                        <p:cTn id="12" dur="2000"/>
                                        <p:tgtEl>
                                          <p:spTgt spid="34"/>
                                        </p:tgtEl>
                                      </p:cBhvr>
                                    </p:animEffect>
                                  </p:childTnLst>
                                </p:cTn>
                              </p:par>
                            </p:childTnLst>
                          </p:cTn>
                        </p:par>
                        <p:par>
                          <p:cTn id="13" fill="hold" nodeType="afterGroup">
                            <p:stCondLst>
                              <p:cond delay="2500"/>
                            </p:stCondLst>
                            <p:childTnLst>
                              <p:par>
                                <p:cTn id="14" presetID="17"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ppt_x</p:attrName>
                                        </p:attrNameLst>
                                      </p:cBhvr>
                                      <p:tavLst>
                                        <p:tav tm="0">
                                          <p:val>
                                            <p:strVal val="#ppt_x-#ppt_w/2"/>
                                          </p:val>
                                        </p:tav>
                                        <p:tav tm="100000">
                                          <p:val>
                                            <p:strVal val="#ppt_x"/>
                                          </p:val>
                                        </p:tav>
                                      </p:tavLst>
                                    </p:anim>
                                    <p:anim calcmode="lin" valueType="num">
                                      <p:cBhvr>
                                        <p:cTn id="17" dur="500" fill="hold"/>
                                        <p:tgtEl>
                                          <p:spTgt spid="9"/>
                                        </p:tgtEl>
                                        <p:attrNameLst>
                                          <p:attrName>ppt_y</p:attrName>
                                        </p:attrNameLst>
                                      </p:cBhvr>
                                      <p:tavLst>
                                        <p:tav tm="0">
                                          <p:val>
                                            <p:strVal val="#ppt_y"/>
                                          </p:val>
                                        </p:tav>
                                        <p:tav tm="100000">
                                          <p:val>
                                            <p:strVal val="#ppt_y"/>
                                          </p:val>
                                        </p:tav>
                                      </p:tavLst>
                                    </p:anim>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000"/>
                            </p:stCondLst>
                            <p:childTnLst>
                              <p:par>
                                <p:cTn id="21" presetID="17"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ppt_x</p:attrName>
                                        </p:attrNameLst>
                                      </p:cBhvr>
                                      <p:tavLst>
                                        <p:tav tm="0">
                                          <p:val>
                                            <p:strVal val="#ppt_x-#ppt_w/2"/>
                                          </p:val>
                                        </p:tav>
                                        <p:tav tm="100000">
                                          <p:val>
                                            <p:strVal val="#ppt_x"/>
                                          </p:val>
                                        </p:tav>
                                      </p:tavLst>
                                    </p:anim>
                                    <p:anim calcmode="lin" valueType="num">
                                      <p:cBhvr>
                                        <p:cTn id="24" dur="500" fill="hold"/>
                                        <p:tgtEl>
                                          <p:spTgt spid="12"/>
                                        </p:tgtEl>
                                        <p:attrNameLst>
                                          <p:attrName>ppt_y</p:attrName>
                                        </p:attrNameLst>
                                      </p:cBhvr>
                                      <p:tavLst>
                                        <p:tav tm="0">
                                          <p:val>
                                            <p:strVal val="#ppt_y"/>
                                          </p:val>
                                        </p:tav>
                                        <p:tav tm="100000">
                                          <p:val>
                                            <p:strVal val="#ppt_y"/>
                                          </p:val>
                                        </p:tav>
                                      </p:tavLst>
                                    </p:anim>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strVal val="#ppt_h"/>
                                          </p:val>
                                        </p:tav>
                                        <p:tav tm="100000">
                                          <p:val>
                                            <p:strVal val="#ppt_h"/>
                                          </p:val>
                                        </p:tav>
                                      </p:tavLst>
                                    </p:anim>
                                  </p:childTnLst>
                                </p:cTn>
                              </p:par>
                            </p:childTnLst>
                          </p:cTn>
                        </p:par>
                        <p:par>
                          <p:cTn id="27" fill="hold" nodeType="afterGroup">
                            <p:stCondLst>
                              <p:cond delay="3500"/>
                            </p:stCondLst>
                            <p:childTnLst>
                              <p:par>
                                <p:cTn id="28" presetID="17"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ppt_x</p:attrName>
                                        </p:attrNameLst>
                                      </p:cBhvr>
                                      <p:tavLst>
                                        <p:tav tm="0">
                                          <p:val>
                                            <p:strVal val="#ppt_x-#ppt_w/2"/>
                                          </p:val>
                                        </p:tav>
                                        <p:tav tm="100000">
                                          <p:val>
                                            <p:strVal val="#ppt_x"/>
                                          </p:val>
                                        </p:tav>
                                      </p:tavLst>
                                    </p:anim>
                                    <p:anim calcmode="lin" valueType="num">
                                      <p:cBhvr>
                                        <p:cTn id="31" dur="500" fill="hold"/>
                                        <p:tgtEl>
                                          <p:spTgt spid="15"/>
                                        </p:tgtEl>
                                        <p:attrNameLst>
                                          <p:attrName>ppt_y</p:attrName>
                                        </p:attrNameLst>
                                      </p:cBhvr>
                                      <p:tavLst>
                                        <p:tav tm="0">
                                          <p:val>
                                            <p:strVal val="#ppt_y"/>
                                          </p:val>
                                        </p:tav>
                                        <p:tav tm="100000">
                                          <p:val>
                                            <p:strVal val="#ppt_y"/>
                                          </p:val>
                                        </p:tav>
                                      </p:tavLst>
                                    </p:anim>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strVal val="#ppt_h"/>
                                          </p:val>
                                        </p:tav>
                                        <p:tav tm="100000">
                                          <p:val>
                                            <p:strVal val="#ppt_h"/>
                                          </p:val>
                                        </p:tav>
                                      </p:tavLst>
                                    </p:anim>
                                  </p:childTnLst>
                                </p:cTn>
                              </p:par>
                            </p:childTnLst>
                          </p:cTn>
                        </p:par>
                        <p:par>
                          <p:cTn id="34" fill="hold" nodeType="afterGroup">
                            <p:stCondLst>
                              <p:cond delay="4000"/>
                            </p:stCondLst>
                            <p:childTnLst>
                              <p:par>
                                <p:cTn id="35" presetID="17" presetClass="entr" presetSubtype="8"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ppt_x</p:attrName>
                                        </p:attrNameLst>
                                      </p:cBhvr>
                                      <p:tavLst>
                                        <p:tav tm="0">
                                          <p:val>
                                            <p:strVal val="#ppt_x-#ppt_w/2"/>
                                          </p:val>
                                        </p:tav>
                                        <p:tav tm="100000">
                                          <p:val>
                                            <p:strVal val="#ppt_x"/>
                                          </p:val>
                                        </p:tav>
                                      </p:tavLst>
                                    </p:anim>
                                    <p:anim calcmode="lin" valueType="num">
                                      <p:cBhvr>
                                        <p:cTn id="38" dur="500" fill="hold"/>
                                        <p:tgtEl>
                                          <p:spTgt spid="17"/>
                                        </p:tgtEl>
                                        <p:attrNameLst>
                                          <p:attrName>ppt_y</p:attrName>
                                        </p:attrNameLst>
                                      </p:cBhvr>
                                      <p:tavLst>
                                        <p:tav tm="0">
                                          <p:val>
                                            <p:strVal val="#ppt_y"/>
                                          </p:val>
                                        </p:tav>
                                        <p:tav tm="100000">
                                          <p:val>
                                            <p:strVal val="#ppt_y"/>
                                          </p:val>
                                        </p:tav>
                                      </p:tavLst>
                                    </p:anim>
                                    <p:anim calcmode="lin" valueType="num">
                                      <p:cBhvr>
                                        <p:cTn id="39" dur="500" fill="hold"/>
                                        <p:tgtEl>
                                          <p:spTgt spid="17"/>
                                        </p:tgtEl>
                                        <p:attrNameLst>
                                          <p:attrName>ppt_w</p:attrName>
                                        </p:attrNameLst>
                                      </p:cBhvr>
                                      <p:tavLst>
                                        <p:tav tm="0">
                                          <p:val>
                                            <p:fltVal val="0"/>
                                          </p:val>
                                        </p:tav>
                                        <p:tav tm="100000">
                                          <p:val>
                                            <p:strVal val="#ppt_w"/>
                                          </p:val>
                                        </p:tav>
                                      </p:tavLst>
                                    </p:anim>
                                    <p:anim calcmode="lin" valueType="num">
                                      <p:cBhvr>
                                        <p:cTn id="40" dur="5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58"/>
                                        </p:tgtEl>
                                        <p:attrNameLst>
                                          <p:attrName>style.visibility</p:attrName>
                                        </p:attrNameLst>
                                      </p:cBhvr>
                                      <p:to>
                                        <p:strVal val="visible"/>
                                      </p:to>
                                    </p:set>
                                  </p:childTnLst>
                                  <p:subTnLst>
                                    <p:audio>
                                      <p:cMediaNode>
                                        <p:cTn display="0" masterRel="sameClick">
                                          <p:stCondLst>
                                            <p:cond evt="begin" delay="0">
                                              <p:tn val="43"/>
                                            </p:cond>
                                          </p:stCondLst>
                                          <p:endCondLst>
                                            <p:cond evt="onStopAudio" delay="0">
                                              <p:tgtEl>
                                                <p:sldTgt/>
                                              </p:tgtEl>
                                            </p:cond>
                                          </p:endCondLst>
                                        </p:cTn>
                                        <p:tgtEl>
                                          <p:sndTgt r:embed="rId3" name="hammer.wav"/>
                                        </p:tgtEl>
                                      </p:cMediaNode>
                                    </p:audio>
                                  </p:subTnLst>
                                </p:cTn>
                              </p:par>
                            </p:childTnLst>
                          </p:cTn>
                        </p:par>
                        <p:par>
                          <p:cTn id="45" fill="hold" nodeType="afterGroup">
                            <p:stCondLst>
                              <p:cond delay="0"/>
                            </p:stCondLst>
                            <p:childTnLst>
                              <p:par>
                                <p:cTn id="46" presetID="1" presetClass="entr" presetSubtype="0" fill="hold" grpId="0" nodeType="afterEffect">
                                  <p:stCondLst>
                                    <p:cond delay="1000"/>
                                  </p:stCondLst>
                                  <p:childTnLst>
                                    <p:set>
                                      <p:cBhvr>
                                        <p:cTn id="47" dur="1" fill="hold">
                                          <p:stCondLst>
                                            <p:cond delay="0"/>
                                          </p:stCondLst>
                                        </p:cTn>
                                        <p:tgtEl>
                                          <p:spTgt spid="61"/>
                                        </p:tgtEl>
                                        <p:attrNameLst>
                                          <p:attrName>style.visibility</p:attrName>
                                        </p:attrNameLst>
                                      </p:cBhvr>
                                      <p:to>
                                        <p:strVal val="visible"/>
                                      </p:to>
                                    </p:set>
                                  </p:childTnLst>
                                  <p:subTnLst>
                                    <p:audio>
                                      <p:cMediaNode>
                                        <p:cTn display="0" masterRel="sameClick">
                                          <p:stCondLst>
                                            <p:cond evt="begin" delay="0">
                                              <p:tn val="46"/>
                                            </p:cond>
                                          </p:stCondLst>
                                          <p:endCondLst>
                                            <p:cond evt="onStopAudio" delay="0">
                                              <p:tgtEl>
                                                <p:sldTgt/>
                                              </p:tgtEl>
                                            </p:cond>
                                          </p:endCondLst>
                                        </p:cTn>
                                        <p:tgtEl>
                                          <p:sndTgt r:embed="rId3" name="hammer.wav"/>
                                        </p:tgtEl>
                                      </p:cMediaNode>
                                    </p:audio>
                                  </p:subTnLst>
                                </p:cTn>
                              </p:par>
                            </p:childTnLst>
                          </p:cTn>
                        </p:par>
                        <p:par>
                          <p:cTn id="48" fill="hold" nodeType="afterGroup">
                            <p:stCondLst>
                              <p:cond delay="1000"/>
                            </p:stCondLst>
                            <p:childTnLst>
                              <p:par>
                                <p:cTn id="49" presetID="1" presetClass="entr" presetSubtype="0" fill="hold" grpId="0" nodeType="afterEffect">
                                  <p:stCondLst>
                                    <p:cond delay="1000"/>
                                  </p:stCondLst>
                                  <p:childTnLst>
                                    <p:set>
                                      <p:cBhvr>
                                        <p:cTn id="50" dur="1" fill="hold">
                                          <p:stCondLst>
                                            <p:cond delay="0"/>
                                          </p:stCondLst>
                                        </p:cTn>
                                        <p:tgtEl>
                                          <p:spTgt spid="62"/>
                                        </p:tgtEl>
                                        <p:attrNameLst>
                                          <p:attrName>style.visibility</p:attrName>
                                        </p:attrNameLst>
                                      </p:cBhvr>
                                      <p:to>
                                        <p:strVal val="visible"/>
                                      </p:to>
                                    </p:set>
                                  </p:childTnLst>
                                  <p:subTnLst>
                                    <p:audio>
                                      <p:cMediaNode>
                                        <p:cTn display="0" masterRel="sameClick">
                                          <p:stCondLst>
                                            <p:cond evt="begin" delay="0">
                                              <p:tn val="49"/>
                                            </p:cond>
                                          </p:stCondLst>
                                          <p:endCondLst>
                                            <p:cond evt="onStopAudio" delay="0">
                                              <p:tgtEl>
                                                <p:sldTgt/>
                                              </p:tgtEl>
                                            </p:cond>
                                          </p:endCondLst>
                                        </p:cTn>
                                        <p:tgtEl>
                                          <p:sndTgt r:embed="rId3" name="hammer.wav"/>
                                        </p:tgtEl>
                                      </p:cMediaNode>
                                    </p:audio>
                                  </p:subTnLst>
                                </p:cTn>
                              </p:par>
                            </p:childTnLst>
                          </p:cTn>
                        </p:par>
                        <p:par>
                          <p:cTn id="51" fill="hold" nodeType="afterGroup">
                            <p:stCondLst>
                              <p:cond delay="2000"/>
                            </p:stCondLst>
                            <p:childTnLst>
                              <p:par>
                                <p:cTn id="52" presetID="1" presetClass="entr" presetSubtype="0" fill="hold" grpId="0" nodeType="afterEffect">
                                  <p:stCondLst>
                                    <p:cond delay="1000"/>
                                  </p:stCondLst>
                                  <p:childTnLst>
                                    <p:set>
                                      <p:cBhvr>
                                        <p:cTn id="53" dur="1" fill="hold">
                                          <p:stCondLst>
                                            <p:cond delay="0"/>
                                          </p:stCondLst>
                                        </p:cTn>
                                        <p:tgtEl>
                                          <p:spTgt spid="63"/>
                                        </p:tgtEl>
                                        <p:attrNameLst>
                                          <p:attrName>style.visibility</p:attrName>
                                        </p:attrNameLst>
                                      </p:cBhvr>
                                      <p:to>
                                        <p:strVal val="visible"/>
                                      </p:to>
                                    </p:set>
                                  </p:childTnLst>
                                  <p:subTnLst>
                                    <p:audio>
                                      <p:cMediaNode>
                                        <p:cTn display="0" masterRel="sameClick">
                                          <p:stCondLst>
                                            <p:cond evt="begin" delay="0">
                                              <p:tn val="52"/>
                                            </p:cond>
                                          </p:stCondLst>
                                          <p:endCondLst>
                                            <p:cond evt="onStopAudio" delay="0">
                                              <p:tgtEl>
                                                <p:sldTgt/>
                                              </p:tgtEl>
                                            </p:cond>
                                          </p:endCondLst>
                                        </p:cTn>
                                        <p:tgtEl>
                                          <p:sndTgt r:embed="rId3" name="hammer.wav"/>
                                        </p:tgtEl>
                                      </p:cMediaNode>
                                    </p:audio>
                                  </p:subTnLst>
                                </p:cTn>
                              </p:par>
                            </p:childTnLst>
                          </p:cTn>
                        </p:par>
                        <p:par>
                          <p:cTn id="54" fill="hold" nodeType="afterGroup">
                            <p:stCondLst>
                              <p:cond delay="3000"/>
                            </p:stCondLst>
                            <p:childTnLst>
                              <p:par>
                                <p:cTn id="55" presetID="1" presetClass="entr" presetSubtype="0" fill="hold" grpId="0" nodeType="afterEffect">
                                  <p:stCondLst>
                                    <p:cond delay="1000"/>
                                  </p:stCondLst>
                                  <p:childTnLst>
                                    <p:set>
                                      <p:cBhvr>
                                        <p:cTn id="56" dur="1" fill="hold">
                                          <p:stCondLst>
                                            <p:cond delay="0"/>
                                          </p:stCondLst>
                                        </p:cTn>
                                        <p:tgtEl>
                                          <p:spTgt spid="64"/>
                                        </p:tgtEl>
                                        <p:attrNameLst>
                                          <p:attrName>style.visibility</p:attrName>
                                        </p:attrNameLst>
                                      </p:cBhvr>
                                      <p:to>
                                        <p:strVal val="visible"/>
                                      </p:to>
                                    </p:set>
                                  </p:childTnLst>
                                  <p:subTnLst>
                                    <p:audio>
                                      <p:cMediaNode>
                                        <p:cTn display="0" masterRel="sameClick">
                                          <p:stCondLst>
                                            <p:cond evt="begin" delay="0">
                                              <p:tn val="55"/>
                                            </p:cond>
                                          </p:stCondLst>
                                          <p:endCondLst>
                                            <p:cond evt="onStopAudio" delay="0">
                                              <p:tgtEl>
                                                <p:sldTgt/>
                                              </p:tgtEl>
                                            </p:cond>
                                          </p:endCondLst>
                                        </p:cTn>
                                        <p:tgtEl>
                                          <p:sndTgt r:embed="rId3" name="hammer.wav"/>
                                        </p:tgtEl>
                                      </p:cMediaNode>
                                    </p:audio>
                                  </p:subTnLst>
                                </p:cTn>
                              </p:par>
                            </p:childTnLst>
                          </p:cTn>
                        </p:par>
                        <p:par>
                          <p:cTn id="57" fill="hold" nodeType="afterGroup">
                            <p:stCondLst>
                              <p:cond delay="4000"/>
                            </p:stCondLst>
                            <p:childTnLst>
                              <p:par>
                                <p:cTn id="58" presetID="1" presetClass="entr" presetSubtype="0" fill="hold" grpId="0" nodeType="afterEffect">
                                  <p:stCondLst>
                                    <p:cond delay="1000"/>
                                  </p:stCondLst>
                                  <p:childTnLst>
                                    <p:set>
                                      <p:cBhvr>
                                        <p:cTn id="59" dur="1" fill="hold">
                                          <p:stCondLst>
                                            <p:cond delay="0"/>
                                          </p:stCondLst>
                                        </p:cTn>
                                        <p:tgtEl>
                                          <p:spTgt spid="65"/>
                                        </p:tgtEl>
                                        <p:attrNameLst>
                                          <p:attrName>style.visibility</p:attrName>
                                        </p:attrNameLst>
                                      </p:cBhvr>
                                      <p:to>
                                        <p:strVal val="visible"/>
                                      </p:to>
                                    </p:set>
                                  </p:childTnLst>
                                  <p:subTnLst>
                                    <p:audio>
                                      <p:cMediaNode>
                                        <p:cTn display="0" masterRel="sameClick">
                                          <p:stCondLst>
                                            <p:cond evt="begin" delay="0">
                                              <p:tn val="58"/>
                                            </p:cond>
                                          </p:stCondLst>
                                          <p:endCondLst>
                                            <p:cond evt="onStopAudio" delay="0">
                                              <p:tgtEl>
                                                <p:sldTgt/>
                                              </p:tgtEl>
                                            </p:cond>
                                          </p:endCondLst>
                                        </p:cTn>
                                        <p:tgtEl>
                                          <p:sndTgt r:embed="rId3" name="hammer.wav"/>
                                        </p:tgtEl>
                                      </p:cMediaNode>
                                    </p:audio>
                                  </p:subTnLst>
                                </p:cTn>
                              </p:par>
                            </p:childTnLst>
                          </p:cTn>
                        </p:par>
                        <p:par>
                          <p:cTn id="60" fill="hold" nodeType="afterGroup">
                            <p:stCondLst>
                              <p:cond delay="5000"/>
                            </p:stCondLst>
                            <p:childTnLst>
                              <p:par>
                                <p:cTn id="61" presetID="1" presetClass="entr" presetSubtype="0" fill="hold" grpId="0" nodeType="afterEffect">
                                  <p:stCondLst>
                                    <p:cond delay="1000"/>
                                  </p:stCondLst>
                                  <p:childTnLst>
                                    <p:set>
                                      <p:cBhvr>
                                        <p:cTn id="62" dur="1" fill="hold">
                                          <p:stCondLst>
                                            <p:cond delay="0"/>
                                          </p:stCondLst>
                                        </p:cTn>
                                        <p:tgtEl>
                                          <p:spTgt spid="66"/>
                                        </p:tgtEl>
                                        <p:attrNameLst>
                                          <p:attrName>style.visibility</p:attrName>
                                        </p:attrNameLst>
                                      </p:cBhvr>
                                      <p:to>
                                        <p:strVal val="visible"/>
                                      </p:to>
                                    </p:set>
                                  </p:childTnLst>
                                  <p:subTnLst>
                                    <p:audio>
                                      <p:cMediaNode>
                                        <p:cTn display="0" masterRel="sameClick">
                                          <p:stCondLst>
                                            <p:cond evt="begin" delay="0">
                                              <p:tn val="61"/>
                                            </p:cond>
                                          </p:stCondLst>
                                          <p:endCondLst>
                                            <p:cond evt="onStopAudio" delay="0">
                                              <p:tgtEl>
                                                <p:sldTgt/>
                                              </p:tgtEl>
                                            </p:cond>
                                          </p:endCondLst>
                                        </p:cTn>
                                        <p:tgtEl>
                                          <p:sndTgt r:embed="rId3" name="hammer.wav"/>
                                        </p:tgtEl>
                                      </p:cMediaNode>
                                    </p:audio>
                                  </p:subTnLst>
                                </p:cTn>
                              </p:par>
                            </p:childTnLst>
                          </p:cTn>
                        </p:par>
                        <p:par>
                          <p:cTn id="63" fill="hold" nodeType="afterGroup">
                            <p:stCondLst>
                              <p:cond delay="6000"/>
                            </p:stCondLst>
                            <p:childTnLst>
                              <p:par>
                                <p:cTn id="64" presetID="1" presetClass="entr" presetSubtype="0" fill="hold" grpId="0" nodeType="afterEffect">
                                  <p:stCondLst>
                                    <p:cond delay="1000"/>
                                  </p:stCondLst>
                                  <p:childTnLst>
                                    <p:set>
                                      <p:cBhvr>
                                        <p:cTn id="65" dur="1" fill="hold">
                                          <p:stCondLst>
                                            <p:cond delay="0"/>
                                          </p:stCondLst>
                                        </p:cTn>
                                        <p:tgtEl>
                                          <p:spTgt spid="67"/>
                                        </p:tgtEl>
                                        <p:attrNameLst>
                                          <p:attrName>style.visibility</p:attrName>
                                        </p:attrNameLst>
                                      </p:cBhvr>
                                      <p:to>
                                        <p:strVal val="visible"/>
                                      </p:to>
                                    </p:set>
                                  </p:childTnLst>
                                  <p:subTnLst>
                                    <p:audio>
                                      <p:cMediaNode>
                                        <p:cTn display="0" masterRel="sameClick">
                                          <p:stCondLst>
                                            <p:cond evt="begin" delay="0">
                                              <p:tn val="64"/>
                                            </p:cond>
                                          </p:stCondLst>
                                          <p:endCondLst>
                                            <p:cond evt="onStopAudio" delay="0">
                                              <p:tgtEl>
                                                <p:sldTgt/>
                                              </p:tgtEl>
                                            </p:cond>
                                          </p:endCondLst>
                                        </p:cTn>
                                        <p:tgtEl>
                                          <p:sndTgt r:embed="rId3" name="hammer.wav"/>
                                        </p:tgtEl>
                                      </p:cMediaNode>
                                    </p:audio>
                                  </p:subTnLst>
                                </p:cTn>
                              </p:par>
                            </p:childTnLst>
                          </p:cTn>
                        </p:par>
                        <p:par>
                          <p:cTn id="66" fill="hold" nodeType="afterGroup">
                            <p:stCondLst>
                              <p:cond delay="7000"/>
                            </p:stCondLst>
                            <p:childTnLst>
                              <p:par>
                                <p:cTn id="67" presetID="1" presetClass="entr" presetSubtype="0" fill="hold" grpId="0" nodeType="afterEffect">
                                  <p:stCondLst>
                                    <p:cond delay="1000"/>
                                  </p:stCondLst>
                                  <p:childTnLst>
                                    <p:set>
                                      <p:cBhvr>
                                        <p:cTn id="68" dur="1" fill="hold">
                                          <p:stCondLst>
                                            <p:cond delay="0"/>
                                          </p:stCondLst>
                                        </p:cTn>
                                        <p:tgtEl>
                                          <p:spTgt spid="68"/>
                                        </p:tgtEl>
                                        <p:attrNameLst>
                                          <p:attrName>style.visibility</p:attrName>
                                        </p:attrNameLst>
                                      </p:cBhvr>
                                      <p:to>
                                        <p:strVal val="visible"/>
                                      </p:to>
                                    </p:set>
                                  </p:childTnLst>
                                  <p:subTnLst>
                                    <p:audio>
                                      <p:cMediaNode>
                                        <p:cTn display="0" masterRel="sameClick">
                                          <p:stCondLst>
                                            <p:cond evt="begin" delay="0">
                                              <p:tn val="67"/>
                                            </p:cond>
                                          </p:stCondLst>
                                          <p:endCondLst>
                                            <p:cond evt="onStopAudio" delay="0">
                                              <p:tgtEl>
                                                <p:sldTgt/>
                                              </p:tgtEl>
                                            </p:cond>
                                          </p:endCondLst>
                                        </p:cTn>
                                        <p:tgtEl>
                                          <p:sndTgt r:embed="rId3" name="hammer.wav"/>
                                        </p:tgtEl>
                                      </p:cMediaNode>
                                    </p:audio>
                                  </p:subTnLst>
                                </p:cTn>
                              </p:par>
                            </p:childTnLst>
                          </p:cTn>
                        </p:par>
                        <p:par>
                          <p:cTn id="69" fill="hold" nodeType="afterGroup">
                            <p:stCondLst>
                              <p:cond delay="8000"/>
                            </p:stCondLst>
                            <p:childTnLst>
                              <p:par>
                                <p:cTn id="70" presetID="1" presetClass="entr" presetSubtype="0" fill="hold" grpId="0" nodeType="afterEffect">
                                  <p:stCondLst>
                                    <p:cond delay="1000"/>
                                  </p:stCondLst>
                                  <p:childTnLst>
                                    <p:set>
                                      <p:cBhvr>
                                        <p:cTn id="71" dur="1" fill="hold">
                                          <p:stCondLst>
                                            <p:cond delay="0"/>
                                          </p:stCondLst>
                                        </p:cTn>
                                        <p:tgtEl>
                                          <p:spTgt spid="69"/>
                                        </p:tgtEl>
                                        <p:attrNameLst>
                                          <p:attrName>style.visibility</p:attrName>
                                        </p:attrNameLst>
                                      </p:cBhvr>
                                      <p:to>
                                        <p:strVal val="visible"/>
                                      </p:to>
                                    </p:set>
                                  </p:childTnLst>
                                  <p:subTnLst>
                                    <p:audio>
                                      <p:cMediaNode>
                                        <p:cTn display="0" masterRel="sameClick">
                                          <p:stCondLst>
                                            <p:cond evt="begin" delay="0">
                                              <p:tn val="70"/>
                                            </p:cond>
                                          </p:stCondLst>
                                          <p:endCondLst>
                                            <p:cond evt="onStopAudio" delay="0">
                                              <p:tgtEl>
                                                <p:sldTgt/>
                                              </p:tgtEl>
                                            </p:cond>
                                          </p:endCondLst>
                                        </p:cTn>
                                        <p:tgtEl>
                                          <p:sndTgt r:embed="rId3" name="hammer.wav"/>
                                        </p:tgtEl>
                                      </p:cMediaNode>
                                    </p:audio>
                                  </p:subTnLst>
                                </p:cTn>
                              </p:par>
                            </p:childTnLst>
                          </p:cTn>
                        </p:par>
                        <p:par>
                          <p:cTn id="72" fill="hold" nodeType="afterGroup">
                            <p:stCondLst>
                              <p:cond delay="9000"/>
                            </p:stCondLst>
                            <p:childTnLst>
                              <p:par>
                                <p:cTn id="73" presetID="1" presetClass="entr" presetSubtype="0" fill="hold" grpId="0" nodeType="afterEffect">
                                  <p:stCondLst>
                                    <p:cond delay="1000"/>
                                  </p:stCondLst>
                                  <p:childTnLst>
                                    <p:set>
                                      <p:cBhvr>
                                        <p:cTn id="74"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73"/>
                                            </p:cond>
                                          </p:stCondLst>
                                          <p:endCondLst>
                                            <p:cond evt="onStopAudio" delay="0">
                                              <p:tgtEl>
                                                <p:sldTgt/>
                                              </p:tgtEl>
                                            </p:cond>
                                          </p:endCondLst>
                                        </p:cTn>
                                        <p:tgtEl>
                                          <p:sndTgt r:embed="rId3" name="hammer.wav"/>
                                        </p:tgtEl>
                                      </p:cMediaNode>
                                    </p:audio>
                                  </p:subTnLst>
                                </p:cTn>
                              </p:par>
                            </p:childTnLst>
                          </p:cTn>
                        </p:par>
                        <p:par>
                          <p:cTn id="75" fill="hold" nodeType="afterGroup">
                            <p:stCondLst>
                              <p:cond delay="10000"/>
                            </p:stCondLst>
                            <p:childTnLst>
                              <p:par>
                                <p:cTn id="76" presetID="1" presetClass="entr" presetSubtype="0" fill="hold" grpId="0" nodeType="afterEffect">
                                  <p:stCondLst>
                                    <p:cond delay="1000"/>
                                  </p:stCondLst>
                                  <p:childTnLst>
                                    <p:set>
                                      <p:cBhvr>
                                        <p:cTn id="77"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76"/>
                                            </p:cond>
                                          </p:stCondLst>
                                          <p:endCondLst>
                                            <p:cond evt="onStopAudio" delay="0">
                                              <p:tgtEl>
                                                <p:sldTgt/>
                                              </p:tgtEl>
                                            </p:cond>
                                          </p:endCondLst>
                                        </p:cTn>
                                        <p:tgtEl>
                                          <p:sndTgt r:embed="rId3" name="hammer.wav"/>
                                        </p:tgtEl>
                                      </p:cMediaNode>
                                    </p:audio>
                                  </p:subTnLst>
                                </p:cTn>
                              </p:par>
                            </p:childTnLst>
                          </p:cTn>
                        </p:par>
                        <p:par>
                          <p:cTn id="78" fill="hold" nodeType="afterGroup">
                            <p:stCondLst>
                              <p:cond delay="11000"/>
                            </p:stCondLst>
                            <p:childTnLst>
                              <p:par>
                                <p:cTn id="79" presetID="1" presetClass="entr" presetSubtype="0" fill="hold" grpId="0" nodeType="afterEffect">
                                  <p:stCondLst>
                                    <p:cond delay="1000"/>
                                  </p:stCondLst>
                                  <p:childTnLst>
                                    <p:set>
                                      <p:cBhvr>
                                        <p:cTn id="80"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79"/>
                                            </p:cond>
                                          </p:stCondLst>
                                          <p:endCondLst>
                                            <p:cond evt="onStopAudio" delay="0">
                                              <p:tgtEl>
                                                <p:sldTgt/>
                                              </p:tgtEl>
                                            </p:cond>
                                          </p:endCondLst>
                                        </p:cTn>
                                        <p:tgtEl>
                                          <p:sndTgt r:embed="rId3" name="hammer.wav"/>
                                        </p:tgtEl>
                                      </p:cMediaNode>
                                    </p:audio>
                                  </p:subTnLst>
                                </p:cTn>
                              </p:par>
                            </p:childTnLst>
                          </p:cTn>
                        </p:par>
                        <p:par>
                          <p:cTn id="81" fill="hold" nodeType="afterGroup">
                            <p:stCondLst>
                              <p:cond delay="12000"/>
                            </p:stCondLst>
                            <p:childTnLst>
                              <p:par>
                                <p:cTn id="82" presetID="1" presetClass="entr" presetSubtype="0" fill="hold" grpId="0" nodeType="afterEffect">
                                  <p:stCondLst>
                                    <p:cond delay="1000"/>
                                  </p:stCondLst>
                                  <p:childTnLst>
                                    <p:set>
                                      <p:cBhvr>
                                        <p:cTn id="83"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82"/>
                                            </p:cond>
                                          </p:stCondLst>
                                          <p:endCondLst>
                                            <p:cond evt="onStopAudio" delay="0">
                                              <p:tgtEl>
                                                <p:sldTgt/>
                                              </p:tgtEl>
                                            </p:cond>
                                          </p:endCondLst>
                                        </p:cTn>
                                        <p:tgtEl>
                                          <p:sndTgt r:embed="rId3" name="hammer.wav"/>
                                        </p:tgtEl>
                                      </p:cMediaNode>
                                    </p:audio>
                                  </p:subTnLst>
                                </p:cTn>
                              </p:par>
                            </p:childTnLst>
                          </p:cTn>
                        </p:par>
                        <p:par>
                          <p:cTn id="84" fill="hold" nodeType="afterGroup">
                            <p:stCondLst>
                              <p:cond delay="13000"/>
                            </p:stCondLst>
                            <p:childTnLst>
                              <p:par>
                                <p:cTn id="85" presetID="1" presetClass="entr" presetSubtype="0" fill="hold" grpId="0" nodeType="afterEffect">
                                  <p:stCondLst>
                                    <p:cond delay="1000"/>
                                  </p:stCondLst>
                                  <p:childTnLst>
                                    <p:set>
                                      <p:cBhvr>
                                        <p:cTn id="86"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85"/>
                                            </p:cond>
                                          </p:stCondLst>
                                          <p:endCondLst>
                                            <p:cond evt="onStopAudio" delay="0">
                                              <p:tgtEl>
                                                <p:sldTgt/>
                                              </p:tgtEl>
                                            </p:cond>
                                          </p:endCondLst>
                                        </p:cTn>
                                        <p:tgtEl>
                                          <p:sndTgt r:embed="rId3" name="hammer.wav"/>
                                        </p:tgtEl>
                                      </p:cMediaNode>
                                    </p:audio>
                                  </p:subTnLst>
                                </p:cTn>
                              </p:par>
                            </p:childTnLst>
                          </p:cTn>
                        </p:par>
                        <p:par>
                          <p:cTn id="87" fill="hold" nodeType="afterGroup">
                            <p:stCondLst>
                              <p:cond delay="14000"/>
                            </p:stCondLst>
                            <p:childTnLst>
                              <p:par>
                                <p:cTn id="88" presetID="1" presetClass="entr" presetSubtype="0" fill="hold" grpId="0" nodeType="afterEffect">
                                  <p:stCondLst>
                                    <p:cond delay="1000"/>
                                  </p:stCondLst>
                                  <p:childTnLst>
                                    <p:set>
                                      <p:cBhvr>
                                        <p:cTn id="89"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88"/>
                                            </p:cond>
                                          </p:stCondLst>
                                          <p:endCondLst>
                                            <p:cond evt="onStopAudio" delay="0">
                                              <p:tgtEl>
                                                <p:sldTgt/>
                                              </p:tgtEl>
                                            </p:cond>
                                          </p:endCondLst>
                                        </p:cTn>
                                        <p:tgtEl>
                                          <p:sndTgt r:embed="rId3" name="hammer.wav"/>
                                        </p:tgtEl>
                                      </p:cMediaNode>
                                    </p:audio>
                                  </p:subTnLst>
                                </p:cTn>
                              </p:par>
                            </p:childTnLst>
                          </p:cTn>
                        </p:par>
                        <p:par>
                          <p:cTn id="90" fill="hold" nodeType="afterGroup">
                            <p:stCondLst>
                              <p:cond delay="15000"/>
                            </p:stCondLst>
                            <p:childTnLst>
                              <p:par>
                                <p:cTn id="91" presetID="1" presetClass="entr" presetSubtype="0" fill="hold" grpId="0" nodeType="afterEffect">
                                  <p:stCondLst>
                                    <p:cond delay="1000"/>
                                  </p:stCondLst>
                                  <p:childTnLst>
                                    <p:set>
                                      <p:cBhvr>
                                        <p:cTn id="92"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91"/>
                                            </p:cond>
                                          </p:stCondLst>
                                          <p:endCondLst>
                                            <p:cond evt="onStopAudio" delay="0">
                                              <p:tgtEl>
                                                <p:sldTgt/>
                                              </p:tgtEl>
                                            </p:cond>
                                          </p:endCondLst>
                                        </p:cTn>
                                        <p:tgtEl>
                                          <p:sndTgt r:embed="rId3" name="hammer.wav"/>
                                        </p:tgtEl>
                                      </p:cMediaNode>
                                    </p:audio>
                                  </p:subTnLst>
                                </p:cTn>
                              </p:par>
                            </p:childTnLst>
                          </p:cTn>
                        </p:par>
                        <p:par>
                          <p:cTn id="93" fill="hold" nodeType="afterGroup">
                            <p:stCondLst>
                              <p:cond delay="16000"/>
                            </p:stCondLst>
                            <p:childTnLst>
                              <p:par>
                                <p:cTn id="94" presetID="1" presetClass="entr" presetSubtype="0" fill="hold" grpId="0" nodeType="afterEffect">
                                  <p:stCondLst>
                                    <p:cond delay="1000"/>
                                  </p:stCondLst>
                                  <p:childTnLst>
                                    <p:set>
                                      <p:cBhvr>
                                        <p:cTn id="95"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94"/>
                                            </p:cond>
                                          </p:stCondLst>
                                          <p:endCondLst>
                                            <p:cond evt="onStopAudio" delay="0">
                                              <p:tgtEl>
                                                <p:sldTgt/>
                                              </p:tgtEl>
                                            </p:cond>
                                          </p:endCondLst>
                                        </p:cTn>
                                        <p:tgtEl>
                                          <p:sndTgt r:embed="rId3" name="hammer.wav"/>
                                        </p:tgtEl>
                                      </p:cMediaNode>
                                    </p:audio>
                                  </p:subTnLst>
                                </p:cTn>
                              </p:par>
                            </p:childTnLst>
                          </p:cTn>
                        </p:par>
                        <p:par>
                          <p:cTn id="96" fill="hold" nodeType="afterGroup">
                            <p:stCondLst>
                              <p:cond delay="17000"/>
                            </p:stCondLst>
                            <p:childTnLst>
                              <p:par>
                                <p:cTn id="97" presetID="1" presetClass="entr" presetSubtype="0" fill="hold" grpId="0" nodeType="afterEffect">
                                  <p:stCondLst>
                                    <p:cond delay="1000"/>
                                  </p:stCondLst>
                                  <p:childTnLst>
                                    <p:set>
                                      <p:cBhvr>
                                        <p:cTn id="98"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97"/>
                                            </p:cond>
                                          </p:stCondLst>
                                          <p:endCondLst>
                                            <p:cond evt="onStopAudio" delay="0">
                                              <p:tgtEl>
                                                <p:sldTgt/>
                                              </p:tgtEl>
                                            </p:cond>
                                          </p:endCondLst>
                                        </p:cTn>
                                        <p:tgtEl>
                                          <p:sndTgt r:embed="rId3" name="hammer.wav"/>
                                        </p:tgtEl>
                                      </p:cMediaNode>
                                    </p:audio>
                                  </p:subTnLst>
                                </p:cTn>
                              </p:par>
                            </p:childTnLst>
                          </p:cTn>
                        </p:par>
                        <p:par>
                          <p:cTn id="99" fill="hold" nodeType="afterGroup">
                            <p:stCondLst>
                              <p:cond delay="18000"/>
                            </p:stCondLst>
                            <p:childTnLst>
                              <p:par>
                                <p:cTn id="100" presetID="1" presetClass="entr" presetSubtype="0" fill="hold" grpId="0" nodeType="afterEffect">
                                  <p:stCondLst>
                                    <p:cond delay="1000"/>
                                  </p:stCondLst>
                                  <p:childTnLst>
                                    <p:set>
                                      <p:cBhvr>
                                        <p:cTn id="101"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100"/>
                                            </p:cond>
                                          </p:stCondLst>
                                          <p:endCondLst>
                                            <p:cond evt="onStopAudio" delay="0">
                                              <p:tgtEl>
                                                <p:sldTgt/>
                                              </p:tgtEl>
                                            </p:cond>
                                          </p:endCondLst>
                                        </p:cTn>
                                        <p:tgtEl>
                                          <p:sndTgt r:embed="rId3" name="hammer.wav"/>
                                        </p:tgtEl>
                                      </p:cMediaNode>
                                    </p:audio>
                                  </p:subTnLst>
                                </p:cTn>
                              </p:par>
                            </p:childTnLst>
                          </p:cTn>
                        </p:par>
                        <p:par>
                          <p:cTn id="102" fill="hold" nodeType="afterGroup">
                            <p:stCondLst>
                              <p:cond delay="19000"/>
                            </p:stCondLst>
                            <p:childTnLst>
                              <p:par>
                                <p:cTn id="103" presetID="1" presetClass="entr" presetSubtype="0" fill="hold" grpId="0" nodeType="afterEffect">
                                  <p:stCondLst>
                                    <p:cond delay="1000"/>
                                  </p:stCondLst>
                                  <p:childTnLst>
                                    <p:set>
                                      <p:cBhvr>
                                        <p:cTn id="104"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103"/>
                                            </p:cond>
                                          </p:stCondLst>
                                          <p:endCondLst>
                                            <p:cond evt="onStopAudio" delay="0">
                                              <p:tgtEl>
                                                <p:sldTgt/>
                                              </p:tgtEl>
                                            </p:cond>
                                          </p:endCondLst>
                                        </p:cTn>
                                        <p:tgtEl>
                                          <p:sndTgt r:embed="rId3" name="hammer.wav"/>
                                        </p:tgtEl>
                                      </p:cMediaNode>
                                    </p:audio>
                                  </p:subTnLst>
                                </p:cTn>
                              </p:par>
                            </p:childTnLst>
                          </p:cTn>
                        </p:par>
                        <p:par>
                          <p:cTn id="105" fill="hold" nodeType="afterGroup">
                            <p:stCondLst>
                              <p:cond delay="20000"/>
                            </p:stCondLst>
                            <p:childTnLst>
                              <p:par>
                                <p:cTn id="106" presetID="1" presetClass="entr" presetSubtype="0" fill="hold" grpId="0" nodeType="afterEffect">
                                  <p:stCondLst>
                                    <p:cond delay="1000"/>
                                  </p:stCondLst>
                                  <p:childTnLst>
                                    <p:set>
                                      <p:cBhvr>
                                        <p:cTn id="107"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06"/>
                                            </p:cond>
                                          </p:stCondLst>
                                          <p:endCondLst>
                                            <p:cond evt="onStopAudio" delay="0">
                                              <p:tgtEl>
                                                <p:sldTgt/>
                                              </p:tgtEl>
                                            </p:cond>
                                          </p:endCondLst>
                                        </p:cTn>
                                        <p:tgtEl>
                                          <p:sndTgt r:embed="rId3" name="hammer.wav"/>
                                        </p:tgtEl>
                                      </p:cMediaNode>
                                    </p:audio>
                                  </p:subTnLst>
                                </p:cTn>
                              </p:par>
                            </p:childTnLst>
                          </p:cTn>
                        </p:par>
                        <p:par>
                          <p:cTn id="108" fill="hold" nodeType="afterGroup">
                            <p:stCondLst>
                              <p:cond delay="21000"/>
                            </p:stCondLst>
                            <p:childTnLst>
                              <p:par>
                                <p:cTn id="109" presetID="1" presetClass="entr" presetSubtype="0" fill="hold" grpId="0" nodeType="afterEffect">
                                  <p:stCondLst>
                                    <p:cond delay="1000"/>
                                  </p:stCondLst>
                                  <p:childTnLst>
                                    <p:set>
                                      <p:cBhvr>
                                        <p:cTn id="110"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09"/>
                                            </p:cond>
                                          </p:stCondLst>
                                          <p:endCondLst>
                                            <p:cond evt="onStopAudio" delay="0">
                                              <p:tgtEl>
                                                <p:sldTgt/>
                                              </p:tgtEl>
                                            </p:cond>
                                          </p:endCondLst>
                                        </p:cTn>
                                        <p:tgtEl>
                                          <p:sndTgt r:embed="rId3" name="hammer.wav"/>
                                        </p:tgtEl>
                                      </p:cMediaNode>
                                    </p:audio>
                                  </p:subTnLst>
                                </p:cTn>
                              </p:par>
                            </p:childTnLst>
                          </p:cTn>
                        </p:par>
                        <p:par>
                          <p:cTn id="111" fill="hold" nodeType="afterGroup">
                            <p:stCondLst>
                              <p:cond delay="22000"/>
                            </p:stCondLst>
                            <p:childTnLst>
                              <p:par>
                                <p:cTn id="112" presetID="1" presetClass="entr" presetSubtype="0" fill="hold" grpId="0" nodeType="afterEffect">
                                  <p:stCondLst>
                                    <p:cond delay="1000"/>
                                  </p:stCondLst>
                                  <p:childTnLst>
                                    <p:set>
                                      <p:cBhvr>
                                        <p:cTn id="113"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12"/>
                                            </p:cond>
                                          </p:stCondLst>
                                          <p:endCondLst>
                                            <p:cond evt="onStopAudio" delay="0">
                                              <p:tgtEl>
                                                <p:sldTgt/>
                                              </p:tgtEl>
                                            </p:cond>
                                          </p:endCondLst>
                                        </p:cTn>
                                        <p:tgtEl>
                                          <p:sndTgt r:embed="rId3" name="hammer.wav"/>
                                        </p:tgtEl>
                                      </p:cMediaNode>
                                    </p:audio>
                                  </p:subTnLst>
                                </p:cTn>
                              </p:par>
                            </p:childTnLst>
                          </p:cTn>
                        </p:par>
                        <p:par>
                          <p:cTn id="114" fill="hold" nodeType="afterGroup">
                            <p:stCondLst>
                              <p:cond delay="23000"/>
                            </p:stCondLst>
                            <p:childTnLst>
                              <p:par>
                                <p:cTn id="115" presetID="1" presetClass="entr" presetSubtype="0" fill="hold" grpId="0" nodeType="afterEffect">
                                  <p:stCondLst>
                                    <p:cond delay="1000"/>
                                  </p:stCondLst>
                                  <p:childTnLst>
                                    <p:set>
                                      <p:cBhvr>
                                        <p:cTn id="116"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15"/>
                                            </p:cond>
                                          </p:stCondLst>
                                          <p:endCondLst>
                                            <p:cond evt="onStopAudio" delay="0">
                                              <p:tgtEl>
                                                <p:sldTgt/>
                                              </p:tgtEl>
                                            </p:cond>
                                          </p:endCondLst>
                                        </p:cTn>
                                        <p:tgtEl>
                                          <p:sndTgt r:embed="rId3" name="hammer.wav"/>
                                        </p:tgtEl>
                                      </p:cMediaNode>
                                    </p:audio>
                                  </p:subTnLst>
                                </p:cTn>
                              </p:par>
                            </p:childTnLst>
                          </p:cTn>
                        </p:par>
                        <p:par>
                          <p:cTn id="117" fill="hold" nodeType="afterGroup">
                            <p:stCondLst>
                              <p:cond delay="24000"/>
                            </p:stCondLst>
                            <p:childTnLst>
                              <p:par>
                                <p:cTn id="118" presetID="1" presetClass="entr" presetSubtype="0" fill="hold" grpId="0" nodeType="afterEffect">
                                  <p:stCondLst>
                                    <p:cond delay="1000"/>
                                  </p:stCondLst>
                                  <p:childTnLst>
                                    <p:set>
                                      <p:cBhvr>
                                        <p:cTn id="119"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18"/>
                                            </p:cond>
                                          </p:stCondLst>
                                          <p:endCondLst>
                                            <p:cond evt="onStopAudio" delay="0">
                                              <p:tgtEl>
                                                <p:sldTgt/>
                                              </p:tgtEl>
                                            </p:cond>
                                          </p:endCondLst>
                                        </p:cTn>
                                        <p:tgtEl>
                                          <p:sndTgt r:embed="rId3" name="hammer.wav"/>
                                        </p:tgtEl>
                                      </p:cMediaNode>
                                    </p:audio>
                                  </p:subTnLst>
                                </p:cTn>
                              </p:par>
                            </p:childTnLst>
                          </p:cTn>
                        </p:par>
                        <p:par>
                          <p:cTn id="120" fill="hold" nodeType="afterGroup">
                            <p:stCondLst>
                              <p:cond delay="25000"/>
                            </p:stCondLst>
                            <p:childTnLst>
                              <p:par>
                                <p:cTn id="121" presetID="1" presetClass="entr" presetSubtype="0" fill="hold" grpId="0" nodeType="afterEffect">
                                  <p:stCondLst>
                                    <p:cond delay="1000"/>
                                  </p:stCondLst>
                                  <p:childTnLst>
                                    <p:set>
                                      <p:cBhvr>
                                        <p:cTn id="122"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21"/>
                                            </p:cond>
                                          </p:stCondLst>
                                          <p:endCondLst>
                                            <p:cond evt="onStopAudio" delay="0">
                                              <p:tgtEl>
                                                <p:sldTgt/>
                                              </p:tgtEl>
                                            </p:cond>
                                          </p:endCondLst>
                                        </p:cTn>
                                        <p:tgtEl>
                                          <p:sndTgt r:embed="rId3" name="hammer.wav"/>
                                        </p:tgtEl>
                                      </p:cMediaNode>
                                    </p:audio>
                                  </p:subTnLst>
                                </p:cTn>
                              </p:par>
                            </p:childTnLst>
                          </p:cTn>
                        </p:par>
                        <p:par>
                          <p:cTn id="123" fill="hold" nodeType="afterGroup">
                            <p:stCondLst>
                              <p:cond delay="26000"/>
                            </p:stCondLst>
                            <p:childTnLst>
                              <p:par>
                                <p:cTn id="124" presetID="1" presetClass="entr" presetSubtype="0" fill="hold" grpId="0" nodeType="afterEffect">
                                  <p:stCondLst>
                                    <p:cond delay="1000"/>
                                  </p:stCondLst>
                                  <p:childTnLst>
                                    <p:set>
                                      <p:cBhvr>
                                        <p:cTn id="125"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24"/>
                                            </p:cond>
                                          </p:stCondLst>
                                          <p:endCondLst>
                                            <p:cond evt="onStopAudio" delay="0">
                                              <p:tgtEl>
                                                <p:sldTgt/>
                                              </p:tgtEl>
                                            </p:cond>
                                          </p:endCondLst>
                                        </p:cTn>
                                        <p:tgtEl>
                                          <p:sndTgt r:embed="rId3" name="hammer.wav"/>
                                        </p:tgtEl>
                                      </p:cMediaNode>
                                    </p:audio>
                                  </p:subTnLst>
                                </p:cTn>
                              </p:par>
                            </p:childTnLst>
                          </p:cTn>
                        </p:par>
                        <p:par>
                          <p:cTn id="126" fill="hold" nodeType="afterGroup">
                            <p:stCondLst>
                              <p:cond delay="27000"/>
                            </p:stCondLst>
                            <p:childTnLst>
                              <p:par>
                                <p:cTn id="127" presetID="1" presetClass="entr" presetSubtype="0" fill="hold" grpId="0" nodeType="afterEffect">
                                  <p:stCondLst>
                                    <p:cond delay="1000"/>
                                  </p:stCondLst>
                                  <p:childTnLst>
                                    <p:set>
                                      <p:cBhvr>
                                        <p:cTn id="128"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27"/>
                                            </p:cond>
                                          </p:stCondLst>
                                          <p:endCondLst>
                                            <p:cond evt="onStopAudio" delay="0">
                                              <p:tgtEl>
                                                <p:sldTgt/>
                                              </p:tgtEl>
                                            </p:cond>
                                          </p:endCondLst>
                                        </p:cTn>
                                        <p:tgtEl>
                                          <p:sndTgt r:embed="rId3" name="hammer.wav"/>
                                        </p:tgtEl>
                                      </p:cMediaNode>
                                    </p:audio>
                                  </p:subTnLst>
                                </p:cTn>
                              </p:par>
                            </p:childTnLst>
                          </p:cTn>
                        </p:par>
                        <p:par>
                          <p:cTn id="129" fill="hold" nodeType="afterGroup">
                            <p:stCondLst>
                              <p:cond delay="28000"/>
                            </p:stCondLst>
                            <p:childTnLst>
                              <p:par>
                                <p:cTn id="130" presetID="1" presetClass="entr" presetSubtype="0" fill="hold" grpId="0" nodeType="afterEffect">
                                  <p:stCondLst>
                                    <p:cond delay="1000"/>
                                  </p:stCondLst>
                                  <p:childTnLst>
                                    <p:set>
                                      <p:cBhvr>
                                        <p:cTn id="131"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30"/>
                                            </p:cond>
                                          </p:stCondLst>
                                          <p:endCondLst>
                                            <p:cond evt="onStopAudio" delay="0">
                                              <p:tgtEl>
                                                <p:sldTgt/>
                                              </p:tgtEl>
                                            </p:cond>
                                          </p:endCondLst>
                                        </p:cTn>
                                        <p:tgtEl>
                                          <p:sndTgt r:embed="rId3" name="hammer.wav"/>
                                        </p:tgtEl>
                                      </p:cMediaNode>
                                    </p:audio>
                                  </p:subTnLst>
                                </p:cTn>
                              </p:par>
                            </p:childTnLst>
                          </p:cTn>
                        </p:par>
                        <p:par>
                          <p:cTn id="132" fill="hold" nodeType="afterGroup">
                            <p:stCondLst>
                              <p:cond delay="29000"/>
                            </p:stCondLst>
                            <p:childTnLst>
                              <p:par>
                                <p:cTn id="133" presetID="1" presetClass="entr" presetSubtype="0" fill="hold" grpId="0" nodeType="afterEffect">
                                  <p:stCondLst>
                                    <p:cond delay="1000"/>
                                  </p:stCondLst>
                                  <p:childTnLst>
                                    <p:set>
                                      <p:cBhvr>
                                        <p:cTn id="134"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33"/>
                                            </p:cond>
                                          </p:stCondLst>
                                          <p:endCondLst>
                                            <p:cond evt="onStopAudio" delay="0">
                                              <p:tgtEl>
                                                <p:sldTgt/>
                                              </p:tgtEl>
                                            </p:cond>
                                          </p:endCondLst>
                                        </p:cTn>
                                        <p:tgtEl>
                                          <p:sndTgt r:embed="rId4" name="laser.wav"/>
                                        </p:tgtEl>
                                      </p:cMediaNode>
                                    </p:audio>
                                  </p:subTnLst>
                                </p:cTn>
                              </p:par>
                            </p:childTnLst>
                          </p:cTn>
                        </p:par>
                      </p:childTnLst>
                    </p:cTn>
                  </p:par>
                  <p:par>
                    <p:cTn id="135" fill="hold" nodeType="clickPar">
                      <p:stCondLst>
                        <p:cond delay="indefinite"/>
                      </p:stCondLst>
                      <p:childTnLst>
                        <p:par>
                          <p:cTn id="136" fill="hold" nodeType="withGroup">
                            <p:stCondLst>
                              <p:cond delay="0"/>
                            </p:stCondLst>
                            <p:childTnLst>
                              <p:par>
                                <p:cTn id="137" presetID="6" presetClass="entr" presetSubtype="16" fill="hold" grpId="0" nodeType="clickEffect">
                                  <p:stCondLst>
                                    <p:cond delay="0"/>
                                  </p:stCondLst>
                                  <p:childTnLst>
                                    <p:set>
                                      <p:cBhvr>
                                        <p:cTn id="138" dur="1" fill="hold">
                                          <p:stCondLst>
                                            <p:cond delay="0"/>
                                          </p:stCondLst>
                                        </p:cTn>
                                        <p:tgtEl>
                                          <p:spTgt spid="4"/>
                                        </p:tgtEl>
                                        <p:attrNameLst>
                                          <p:attrName>style.visibility</p:attrName>
                                        </p:attrNameLst>
                                      </p:cBhvr>
                                      <p:to>
                                        <p:strVal val="visible"/>
                                      </p:to>
                                    </p:set>
                                    <p:animEffect transition="in" filter="circle(in)">
                                      <p:cBhvr>
                                        <p:cTn id="1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58"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le 36"/>
          <p:cNvSpPr/>
          <p:nvPr/>
        </p:nvSpPr>
        <p:spPr>
          <a:xfrm>
            <a:off x="84138" y="76200"/>
            <a:ext cx="8983662" cy="6705600"/>
          </a:xfrm>
          <a:prstGeom prst="roundRect">
            <a:avLst>
              <a:gd name="adj" fmla="val 1382"/>
            </a:avLst>
          </a:prstGeom>
          <a:pattFill prst="dot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latin typeface="Times New Roman" pitchFamily="18" charset="0"/>
              <a:cs typeface="Times New Roman" pitchFamily="18" charset="0"/>
            </a:endParaRPr>
          </a:p>
        </p:txBody>
      </p:sp>
      <p:sp>
        <p:nvSpPr>
          <p:cNvPr id="33" name="AutoShape 110"/>
          <p:cNvSpPr>
            <a:spLocks noChangeArrowheads="1"/>
          </p:cNvSpPr>
          <p:nvPr/>
        </p:nvSpPr>
        <p:spPr bwMode="auto">
          <a:xfrm>
            <a:off x="0" y="0"/>
            <a:ext cx="1828800" cy="1828800"/>
          </a:xfrm>
          <a:prstGeom prst="sun">
            <a:avLst>
              <a:gd name="adj" fmla="val 19880"/>
            </a:avLst>
          </a:prstGeom>
          <a:ln>
            <a:headEnd/>
            <a:tailEnd/>
          </a:ln>
        </p:spPr>
        <p:style>
          <a:lnRef idx="2">
            <a:schemeClr val="accent4"/>
          </a:lnRef>
          <a:fillRef idx="1">
            <a:schemeClr val="lt1"/>
          </a:fillRef>
          <a:effectRef idx="0">
            <a:schemeClr val="accent4"/>
          </a:effectRef>
          <a:fontRef idx="minor">
            <a:schemeClr val="dk1"/>
          </a:fontRef>
        </p:style>
        <p:txBody>
          <a:bodyPr wrap="none" anchor="ctr"/>
          <a:lstStyle/>
          <a:p>
            <a:pPr fontAlgn="auto">
              <a:spcBef>
                <a:spcPts val="0"/>
              </a:spcBef>
              <a:spcAft>
                <a:spcPts val="0"/>
              </a:spcAft>
              <a:defRPr/>
            </a:pPr>
            <a:endParaRPr lang="en-US" sz="1800"/>
          </a:p>
        </p:txBody>
      </p:sp>
      <p:grpSp>
        <p:nvGrpSpPr>
          <p:cNvPr id="25604" name="Group 5"/>
          <p:cNvGrpSpPr>
            <a:grpSpLocks/>
          </p:cNvGrpSpPr>
          <p:nvPr/>
        </p:nvGrpSpPr>
        <p:grpSpPr bwMode="auto">
          <a:xfrm>
            <a:off x="7605713" y="360363"/>
            <a:ext cx="1503362" cy="1511300"/>
            <a:chOff x="2789" y="1625"/>
            <a:chExt cx="907" cy="907"/>
          </a:xfrm>
        </p:grpSpPr>
        <p:sp>
          <p:nvSpPr>
            <p:cNvPr id="25685" name="Oval 6"/>
            <p:cNvSpPr>
              <a:spLocks noChangeArrowheads="1"/>
            </p:cNvSpPr>
            <p:nvPr/>
          </p:nvSpPr>
          <p:spPr bwMode="gray">
            <a:xfrm>
              <a:off x="2789" y="1625"/>
              <a:ext cx="907" cy="907"/>
            </a:xfrm>
            <a:prstGeom prst="ellipse">
              <a:avLst/>
            </a:prstGeom>
            <a:gradFill rotWithShape="1">
              <a:gsLst>
                <a:gs pos="0">
                  <a:srgbClr val="FFFFFF"/>
                </a:gs>
                <a:gs pos="50000">
                  <a:srgbClr val="83A6A7"/>
                </a:gs>
                <a:gs pos="100000">
                  <a:srgbClr val="FFFFFF"/>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5686" name="Oval 7"/>
            <p:cNvSpPr>
              <a:spLocks noChangeArrowheads="1"/>
            </p:cNvSpPr>
            <p:nvPr/>
          </p:nvSpPr>
          <p:spPr bwMode="gray">
            <a:xfrm>
              <a:off x="2789" y="1625"/>
              <a:ext cx="907" cy="907"/>
            </a:xfrm>
            <a:prstGeom prst="ellipse">
              <a:avLst/>
            </a:prstGeom>
            <a:gradFill rotWithShape="1">
              <a:gsLst>
                <a:gs pos="0">
                  <a:srgbClr val="83A6A7">
                    <a:alpha val="32001"/>
                  </a:srgbClr>
                </a:gs>
                <a:gs pos="100000">
                  <a:srgbClr val="000000">
                    <a:alpha val="89998"/>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sz="1800">
                <a:latin typeface="Calibri" pitchFamily="34" charset="0"/>
                <a:cs typeface="Arial" charset="0"/>
              </a:endParaRPr>
            </a:p>
          </p:txBody>
        </p:sp>
        <p:sp>
          <p:nvSpPr>
            <p:cNvPr id="25687" name="Oval 8"/>
            <p:cNvSpPr>
              <a:spLocks noChangeArrowheads="1"/>
            </p:cNvSpPr>
            <p:nvPr/>
          </p:nvSpPr>
          <p:spPr bwMode="gray">
            <a:xfrm>
              <a:off x="2849" y="1684"/>
              <a:ext cx="787" cy="788"/>
            </a:xfrm>
            <a:prstGeom prst="ellipse">
              <a:avLst/>
            </a:prstGeom>
            <a:gradFill rotWithShape="1">
              <a:gsLst>
                <a:gs pos="0">
                  <a:srgbClr val="475A5A"/>
                </a:gs>
                <a:gs pos="50000">
                  <a:srgbClr val="83A6A7"/>
                </a:gs>
                <a:gs pos="100000">
                  <a:srgbClr val="475A5A"/>
                </a:gs>
              </a:gsLst>
              <a:lin ang="189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5688" name="Oval 9"/>
            <p:cNvSpPr>
              <a:spLocks noChangeArrowheads="1"/>
            </p:cNvSpPr>
            <p:nvPr/>
          </p:nvSpPr>
          <p:spPr bwMode="gray">
            <a:xfrm>
              <a:off x="2849" y="1686"/>
              <a:ext cx="787" cy="788"/>
            </a:xfrm>
            <a:prstGeom prst="ellipse">
              <a:avLst/>
            </a:prstGeom>
            <a:gradFill rotWithShape="1">
              <a:gsLst>
                <a:gs pos="0">
                  <a:srgbClr val="53696A"/>
                </a:gs>
                <a:gs pos="100000">
                  <a:srgbClr val="83A6A7">
                    <a:alpha val="0"/>
                  </a:srgbClr>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sp>
          <p:nvSpPr>
            <p:cNvPr id="25689" name="Oval 10"/>
            <p:cNvSpPr>
              <a:spLocks noChangeArrowheads="1"/>
            </p:cNvSpPr>
            <p:nvPr/>
          </p:nvSpPr>
          <p:spPr bwMode="gray">
            <a:xfrm>
              <a:off x="2888" y="1724"/>
              <a:ext cx="709" cy="70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sz="1800">
                <a:latin typeface="Calibri" pitchFamily="34" charset="0"/>
                <a:cs typeface="Arial" charset="0"/>
              </a:endParaRPr>
            </a:p>
          </p:txBody>
        </p:sp>
        <p:grpSp>
          <p:nvGrpSpPr>
            <p:cNvPr id="25690" name="Group 11"/>
            <p:cNvGrpSpPr>
              <a:grpSpLocks/>
            </p:cNvGrpSpPr>
            <p:nvPr/>
          </p:nvGrpSpPr>
          <p:grpSpPr bwMode="auto">
            <a:xfrm>
              <a:off x="2899" y="1735"/>
              <a:ext cx="687" cy="688"/>
              <a:chOff x="4166" y="1706"/>
              <a:chExt cx="1252" cy="1252"/>
            </a:xfrm>
          </p:grpSpPr>
          <p:sp>
            <p:nvSpPr>
              <p:cNvPr id="25691" name="Oval 12"/>
              <p:cNvSpPr>
                <a:spLocks noChangeArrowheads="1"/>
              </p:cNvSpPr>
              <p:nvPr/>
            </p:nvSpPr>
            <p:spPr bwMode="gray">
              <a:xfrm>
                <a:off x="4166" y="1706"/>
                <a:ext cx="1252" cy="125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5692" name="Oval 13"/>
              <p:cNvSpPr>
                <a:spLocks noChangeArrowheads="1"/>
              </p:cNvSpPr>
              <p:nvPr/>
            </p:nvSpPr>
            <p:spPr bwMode="gray">
              <a:xfrm>
                <a:off x="4182" y="1713"/>
                <a:ext cx="1222" cy="122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5693" name="Oval 14"/>
              <p:cNvSpPr>
                <a:spLocks noChangeArrowheads="1"/>
              </p:cNvSpPr>
              <p:nvPr/>
            </p:nvSpPr>
            <p:spPr bwMode="gray">
              <a:xfrm>
                <a:off x="4195" y="1725"/>
                <a:ext cx="1162" cy="1141"/>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sp>
            <p:nvSpPr>
              <p:cNvPr id="25694" name="Oval 15"/>
              <p:cNvSpPr>
                <a:spLocks noChangeArrowheads="1"/>
              </p:cNvSpPr>
              <p:nvPr/>
            </p:nvSpPr>
            <p:spPr bwMode="gray">
              <a:xfrm>
                <a:off x="4263" y="1757"/>
                <a:ext cx="1033" cy="9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1800">
                  <a:latin typeface="Calibri" pitchFamily="34" charset="0"/>
                  <a:cs typeface="Arial" charset="0"/>
                </a:endParaRPr>
              </a:p>
            </p:txBody>
          </p:sp>
        </p:grpSp>
      </p:grpSp>
      <p:sp>
        <p:nvSpPr>
          <p:cNvPr id="60" name="Rectangle 59"/>
          <p:cNvSpPr/>
          <p:nvPr/>
        </p:nvSpPr>
        <p:spPr>
          <a:xfrm>
            <a:off x="0" y="44450"/>
            <a:ext cx="9107488" cy="6813550"/>
          </a:xfrm>
          <a:prstGeom prst="rect">
            <a:avLst/>
          </a:prstGeom>
          <a:noFill/>
          <a:ln w="571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9" name="Oval 234"/>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30</a:t>
            </a:r>
            <a:endParaRPr lang="en-GB" sz="5400">
              <a:latin typeface="Times New Roman" pitchFamily="18" charset="0"/>
              <a:cs typeface="Times New Roman" pitchFamily="18" charset="0"/>
            </a:endParaRPr>
          </a:p>
        </p:txBody>
      </p:sp>
      <p:sp>
        <p:nvSpPr>
          <p:cNvPr id="61" name="Oval 23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29</a:t>
            </a:r>
            <a:endParaRPr lang="en-GB" sz="5400">
              <a:latin typeface="Times New Roman" pitchFamily="18" charset="0"/>
              <a:cs typeface="Times New Roman" pitchFamily="18" charset="0"/>
            </a:endParaRPr>
          </a:p>
        </p:txBody>
      </p:sp>
      <p:sp>
        <p:nvSpPr>
          <p:cNvPr id="62" name="Oval 236"/>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28</a:t>
            </a:r>
            <a:endParaRPr lang="en-GB" sz="5400">
              <a:latin typeface="Times New Roman" pitchFamily="18" charset="0"/>
              <a:cs typeface="Times New Roman" pitchFamily="18" charset="0"/>
            </a:endParaRPr>
          </a:p>
        </p:txBody>
      </p:sp>
      <p:sp>
        <p:nvSpPr>
          <p:cNvPr id="63" name="Oval 237"/>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27</a:t>
            </a:r>
            <a:endParaRPr lang="en-GB" sz="5400">
              <a:latin typeface="Times New Roman" pitchFamily="18" charset="0"/>
              <a:cs typeface="Times New Roman" pitchFamily="18" charset="0"/>
            </a:endParaRPr>
          </a:p>
        </p:txBody>
      </p:sp>
      <p:sp>
        <p:nvSpPr>
          <p:cNvPr id="64" name="Oval 238"/>
          <p:cNvSpPr>
            <a:spLocks noChangeArrowheads="1"/>
          </p:cNvSpPr>
          <p:nvPr/>
        </p:nvSpPr>
        <p:spPr bwMode="auto">
          <a:xfrm>
            <a:off x="7843838" y="6604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26</a:t>
            </a:r>
            <a:endParaRPr lang="en-GB" sz="5400">
              <a:latin typeface="Times New Roman" pitchFamily="18" charset="0"/>
              <a:cs typeface="Times New Roman" pitchFamily="18" charset="0"/>
            </a:endParaRPr>
          </a:p>
        </p:txBody>
      </p:sp>
      <p:sp>
        <p:nvSpPr>
          <p:cNvPr id="65" name="Oval 239"/>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25</a:t>
            </a:r>
            <a:endParaRPr lang="en-GB" sz="5400">
              <a:latin typeface="Times New Roman" pitchFamily="18" charset="0"/>
              <a:cs typeface="Times New Roman" pitchFamily="18" charset="0"/>
            </a:endParaRPr>
          </a:p>
        </p:txBody>
      </p:sp>
      <p:sp>
        <p:nvSpPr>
          <p:cNvPr id="66" name="Oval 240"/>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24</a:t>
            </a:r>
            <a:endParaRPr lang="en-GB" sz="5400">
              <a:latin typeface="Times New Roman" pitchFamily="18" charset="0"/>
              <a:cs typeface="Times New Roman" pitchFamily="18" charset="0"/>
            </a:endParaRPr>
          </a:p>
        </p:txBody>
      </p:sp>
      <p:sp>
        <p:nvSpPr>
          <p:cNvPr id="67" name="Oval 24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23</a:t>
            </a:r>
            <a:endParaRPr lang="en-GB" sz="5400">
              <a:latin typeface="Times New Roman" pitchFamily="18" charset="0"/>
              <a:cs typeface="Times New Roman" pitchFamily="18" charset="0"/>
            </a:endParaRPr>
          </a:p>
        </p:txBody>
      </p:sp>
      <p:sp>
        <p:nvSpPr>
          <p:cNvPr id="68" name="Oval 24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22</a:t>
            </a:r>
            <a:endParaRPr lang="en-GB" sz="5400">
              <a:latin typeface="Times New Roman" pitchFamily="18" charset="0"/>
              <a:cs typeface="Times New Roman" pitchFamily="18" charset="0"/>
            </a:endParaRPr>
          </a:p>
        </p:txBody>
      </p:sp>
      <p:sp>
        <p:nvSpPr>
          <p:cNvPr id="69" name="Oval 24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21</a:t>
            </a:r>
            <a:endParaRPr lang="en-GB" sz="5400">
              <a:latin typeface="Times New Roman" pitchFamily="18" charset="0"/>
              <a:cs typeface="Times New Roman" pitchFamily="18" charset="0"/>
            </a:endParaRPr>
          </a:p>
        </p:txBody>
      </p:sp>
      <p:sp>
        <p:nvSpPr>
          <p:cNvPr id="70" name="Oval 24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20</a:t>
            </a:r>
            <a:endParaRPr lang="en-GB" sz="5400">
              <a:latin typeface="Times New Roman" pitchFamily="18" charset="0"/>
              <a:cs typeface="Times New Roman" pitchFamily="18" charset="0"/>
            </a:endParaRPr>
          </a:p>
        </p:txBody>
      </p:sp>
      <p:sp>
        <p:nvSpPr>
          <p:cNvPr id="71" name="Oval 245"/>
          <p:cNvSpPr>
            <a:spLocks noChangeArrowheads="1"/>
          </p:cNvSpPr>
          <p:nvPr/>
        </p:nvSpPr>
        <p:spPr bwMode="auto">
          <a:xfrm>
            <a:off x="78819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19</a:t>
            </a:r>
            <a:endParaRPr lang="en-GB" sz="5400">
              <a:latin typeface="Times New Roman" pitchFamily="18" charset="0"/>
              <a:cs typeface="Times New Roman" pitchFamily="18" charset="0"/>
            </a:endParaRPr>
          </a:p>
        </p:txBody>
      </p:sp>
      <p:sp>
        <p:nvSpPr>
          <p:cNvPr id="72" name="Oval 246"/>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18</a:t>
            </a:r>
            <a:endParaRPr lang="en-GB" sz="5400">
              <a:latin typeface="Times New Roman" pitchFamily="18" charset="0"/>
              <a:cs typeface="Times New Roman" pitchFamily="18" charset="0"/>
            </a:endParaRPr>
          </a:p>
        </p:txBody>
      </p:sp>
      <p:sp>
        <p:nvSpPr>
          <p:cNvPr id="73" name="Oval 247"/>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17</a:t>
            </a:r>
            <a:endParaRPr lang="en-GB" sz="5400">
              <a:latin typeface="Times New Roman" pitchFamily="18" charset="0"/>
              <a:cs typeface="Times New Roman" pitchFamily="18" charset="0"/>
            </a:endParaRPr>
          </a:p>
        </p:txBody>
      </p:sp>
      <p:sp>
        <p:nvSpPr>
          <p:cNvPr id="74" name="Oval 248"/>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16</a:t>
            </a:r>
            <a:endParaRPr lang="en-GB" sz="5400">
              <a:latin typeface="Times New Roman" pitchFamily="18" charset="0"/>
              <a:cs typeface="Times New Roman" pitchFamily="18" charset="0"/>
            </a:endParaRPr>
          </a:p>
        </p:txBody>
      </p:sp>
      <p:sp>
        <p:nvSpPr>
          <p:cNvPr id="75" name="Oval 249"/>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15</a:t>
            </a:r>
            <a:endParaRPr lang="en-GB" sz="5400">
              <a:latin typeface="Times New Roman" pitchFamily="18" charset="0"/>
              <a:cs typeface="Times New Roman" pitchFamily="18" charset="0"/>
            </a:endParaRPr>
          </a:p>
        </p:txBody>
      </p:sp>
      <p:sp>
        <p:nvSpPr>
          <p:cNvPr id="76" name="Oval 250"/>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14</a:t>
            </a:r>
            <a:endParaRPr lang="en-GB" sz="5400">
              <a:latin typeface="Times New Roman" pitchFamily="18" charset="0"/>
              <a:cs typeface="Times New Roman" pitchFamily="18" charset="0"/>
            </a:endParaRPr>
          </a:p>
        </p:txBody>
      </p:sp>
      <p:sp>
        <p:nvSpPr>
          <p:cNvPr id="88" name="Oval 251"/>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13</a:t>
            </a:r>
            <a:endParaRPr lang="en-GB" sz="5400">
              <a:latin typeface="Times New Roman" pitchFamily="18" charset="0"/>
              <a:cs typeface="Times New Roman" pitchFamily="18" charset="0"/>
            </a:endParaRPr>
          </a:p>
        </p:txBody>
      </p:sp>
      <p:sp>
        <p:nvSpPr>
          <p:cNvPr id="89" name="Oval 252"/>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12</a:t>
            </a:r>
            <a:endParaRPr lang="en-GB" sz="5400">
              <a:latin typeface="Times New Roman" pitchFamily="18" charset="0"/>
              <a:cs typeface="Times New Roman" pitchFamily="18" charset="0"/>
            </a:endParaRPr>
          </a:p>
        </p:txBody>
      </p:sp>
      <p:sp>
        <p:nvSpPr>
          <p:cNvPr id="90" name="Oval 253"/>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11</a:t>
            </a:r>
            <a:endParaRPr lang="en-GB" sz="5400">
              <a:latin typeface="Times New Roman" pitchFamily="18" charset="0"/>
              <a:cs typeface="Times New Roman" pitchFamily="18" charset="0"/>
            </a:endParaRPr>
          </a:p>
        </p:txBody>
      </p:sp>
      <p:sp>
        <p:nvSpPr>
          <p:cNvPr id="91" name="Oval 254"/>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10</a:t>
            </a:r>
            <a:endParaRPr lang="en-GB" sz="5400">
              <a:latin typeface="Times New Roman" pitchFamily="18" charset="0"/>
              <a:cs typeface="Times New Roman" pitchFamily="18" charset="0"/>
            </a:endParaRPr>
          </a:p>
        </p:txBody>
      </p:sp>
      <p:sp>
        <p:nvSpPr>
          <p:cNvPr id="92" name="Oval 255"/>
          <p:cNvSpPr>
            <a:spLocks noChangeArrowheads="1"/>
          </p:cNvSpPr>
          <p:nvPr/>
        </p:nvSpPr>
        <p:spPr bwMode="auto">
          <a:xfrm>
            <a:off x="786288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9</a:t>
            </a:r>
            <a:endParaRPr lang="en-GB" sz="5400">
              <a:latin typeface="Times New Roman" pitchFamily="18" charset="0"/>
              <a:cs typeface="Times New Roman" pitchFamily="18" charset="0"/>
            </a:endParaRPr>
          </a:p>
        </p:txBody>
      </p:sp>
      <p:sp>
        <p:nvSpPr>
          <p:cNvPr id="93" name="Oval 256"/>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8</a:t>
            </a:r>
            <a:endParaRPr lang="en-GB" sz="5400">
              <a:latin typeface="Times New Roman" pitchFamily="18" charset="0"/>
              <a:cs typeface="Times New Roman" pitchFamily="18" charset="0"/>
            </a:endParaRPr>
          </a:p>
        </p:txBody>
      </p:sp>
      <p:sp>
        <p:nvSpPr>
          <p:cNvPr id="94" name="Oval 257"/>
          <p:cNvSpPr>
            <a:spLocks noChangeArrowheads="1"/>
          </p:cNvSpPr>
          <p:nvPr/>
        </p:nvSpPr>
        <p:spPr bwMode="auto">
          <a:xfrm>
            <a:off x="7843838" y="64135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7</a:t>
            </a:r>
            <a:endParaRPr lang="en-GB" sz="5400">
              <a:latin typeface="Times New Roman" pitchFamily="18" charset="0"/>
              <a:cs typeface="Times New Roman" pitchFamily="18" charset="0"/>
            </a:endParaRPr>
          </a:p>
        </p:txBody>
      </p:sp>
      <p:sp>
        <p:nvSpPr>
          <p:cNvPr id="95" name="Oval 258"/>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6</a:t>
            </a:r>
            <a:endParaRPr lang="en-GB" sz="5400">
              <a:latin typeface="Times New Roman" pitchFamily="18" charset="0"/>
              <a:cs typeface="Times New Roman" pitchFamily="18" charset="0"/>
            </a:endParaRPr>
          </a:p>
        </p:txBody>
      </p:sp>
      <p:sp>
        <p:nvSpPr>
          <p:cNvPr id="96" name="Oval 259"/>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5</a:t>
            </a:r>
            <a:endParaRPr lang="en-GB" sz="5400">
              <a:latin typeface="Times New Roman" pitchFamily="18" charset="0"/>
              <a:cs typeface="Times New Roman" pitchFamily="18" charset="0"/>
            </a:endParaRPr>
          </a:p>
        </p:txBody>
      </p:sp>
      <p:sp>
        <p:nvSpPr>
          <p:cNvPr id="97" name="Oval 260"/>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4</a:t>
            </a:r>
            <a:endParaRPr lang="en-GB" sz="5400">
              <a:latin typeface="Times New Roman" pitchFamily="18" charset="0"/>
              <a:cs typeface="Times New Roman" pitchFamily="18" charset="0"/>
            </a:endParaRPr>
          </a:p>
        </p:txBody>
      </p:sp>
      <p:sp>
        <p:nvSpPr>
          <p:cNvPr id="98" name="Oval 261"/>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3</a:t>
            </a:r>
            <a:endParaRPr lang="en-GB" sz="5400">
              <a:latin typeface="Times New Roman" pitchFamily="18" charset="0"/>
              <a:cs typeface="Times New Roman" pitchFamily="18" charset="0"/>
            </a:endParaRPr>
          </a:p>
        </p:txBody>
      </p:sp>
      <p:sp>
        <p:nvSpPr>
          <p:cNvPr id="99" name="Oval 262"/>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2</a:t>
            </a:r>
            <a:endParaRPr lang="en-GB" sz="5400">
              <a:latin typeface="Times New Roman" pitchFamily="18" charset="0"/>
              <a:cs typeface="Times New Roman" pitchFamily="18" charset="0"/>
            </a:endParaRPr>
          </a:p>
        </p:txBody>
      </p:sp>
      <p:sp>
        <p:nvSpPr>
          <p:cNvPr id="100" name="Oval 263"/>
          <p:cNvSpPr>
            <a:spLocks noChangeArrowheads="1"/>
          </p:cNvSpPr>
          <p:nvPr/>
        </p:nvSpPr>
        <p:spPr bwMode="auto">
          <a:xfrm>
            <a:off x="7862888" y="622300"/>
            <a:ext cx="990600" cy="960438"/>
          </a:xfrm>
          <a:prstGeom prst="ellipse">
            <a:avLst/>
          </a:prstGeom>
          <a:solidFill>
            <a:schemeClr val="bg1">
              <a:lumMod val="95000"/>
            </a:schemeClr>
          </a:solidFill>
          <a:ln>
            <a:no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auto">
              <a:spcBef>
                <a:spcPts val="0"/>
              </a:spcBef>
              <a:spcAft>
                <a:spcPts val="0"/>
              </a:spcAft>
              <a:defRPr/>
            </a:pPr>
            <a:r>
              <a:rPr lang="en-US" sz="5400">
                <a:latin typeface="Times New Roman" pitchFamily="18" charset="0"/>
                <a:cs typeface="Times New Roman" pitchFamily="18" charset="0"/>
              </a:rPr>
              <a:t>1</a:t>
            </a:r>
            <a:endParaRPr lang="en-GB" sz="5400">
              <a:latin typeface="Times New Roman" pitchFamily="18" charset="0"/>
              <a:cs typeface="Times New Roman" pitchFamily="18" charset="0"/>
            </a:endParaRPr>
          </a:p>
        </p:txBody>
      </p:sp>
      <p:sp>
        <p:nvSpPr>
          <p:cNvPr id="101" name="Oval 264"/>
          <p:cNvSpPr>
            <a:spLocks noChangeArrowheads="1"/>
          </p:cNvSpPr>
          <p:nvPr/>
        </p:nvSpPr>
        <p:spPr bwMode="auto">
          <a:xfrm>
            <a:off x="7786688" y="555625"/>
            <a:ext cx="1143000" cy="1108075"/>
          </a:xfrm>
          <a:prstGeom prst="ellipse">
            <a:avLst/>
          </a:prstGeom>
          <a:solidFill>
            <a:srgbClr val="FFFF00"/>
          </a:solidFill>
          <a:ln>
            <a:solidFill>
              <a:srgbClr val="00B050"/>
            </a:solidFill>
            <a:headEnd/>
            <a:tailEnd/>
          </a:ln>
        </p:spPr>
        <p:style>
          <a:lnRef idx="2">
            <a:schemeClr val="accent6"/>
          </a:lnRef>
          <a:fillRef idx="1">
            <a:schemeClr val="lt1"/>
          </a:fillRef>
          <a:effectRef idx="0">
            <a:schemeClr val="accent6"/>
          </a:effectRef>
          <a:fontRef idx="minor">
            <a:schemeClr val="dk1"/>
          </a:fontRef>
        </p:style>
        <p:txBody>
          <a:bodyPr wrap="none" anchor="ctr"/>
          <a:lstStyle/>
          <a:p>
            <a:pPr algn="ctr" fontAlgn="auto">
              <a:spcBef>
                <a:spcPts val="0"/>
              </a:spcBef>
              <a:spcAft>
                <a:spcPts val="0"/>
              </a:spcAft>
              <a:defRPr/>
            </a:pPr>
            <a:r>
              <a:rPr lang="en-GB" sz="2400" b="1" dirty="0" err="1">
                <a:solidFill>
                  <a:srgbClr val="CC0000"/>
                </a:solidFill>
                <a:latin typeface="Times New Roman" pitchFamily="18" charset="0"/>
                <a:cs typeface="Times New Roman" pitchFamily="18" charset="0"/>
              </a:rPr>
              <a:t>Hết</a:t>
            </a:r>
            <a:r>
              <a:rPr lang="en-GB" sz="2400" b="1" dirty="0">
                <a:solidFill>
                  <a:srgbClr val="CC0000"/>
                </a:solidFill>
                <a:latin typeface="Times New Roman" pitchFamily="18" charset="0"/>
                <a:cs typeface="Times New Roman" pitchFamily="18" charset="0"/>
              </a:rPr>
              <a:t> </a:t>
            </a:r>
            <a:r>
              <a:rPr lang="en-GB" sz="2400" b="1" dirty="0" err="1">
                <a:solidFill>
                  <a:srgbClr val="CC0000"/>
                </a:solidFill>
                <a:latin typeface="Times New Roman" pitchFamily="18" charset="0"/>
                <a:cs typeface="Times New Roman" pitchFamily="18" charset="0"/>
              </a:rPr>
              <a:t>giờ</a:t>
            </a:r>
            <a:endParaRPr lang="en-GB" sz="2400" b="1" dirty="0">
              <a:solidFill>
                <a:srgbClr val="CC0000"/>
              </a:solidFill>
              <a:latin typeface="Times New Roman" pitchFamily="18" charset="0"/>
              <a:cs typeface="Times New Roman" pitchFamily="18" charset="0"/>
            </a:endParaRPr>
          </a:p>
        </p:txBody>
      </p:sp>
      <p:sp>
        <p:nvSpPr>
          <p:cNvPr id="25637" name="AutoShape 78"/>
          <p:cNvSpPr>
            <a:spLocks noChangeArrowheads="1"/>
          </p:cNvSpPr>
          <p:nvPr/>
        </p:nvSpPr>
        <p:spPr bwMode="auto">
          <a:xfrm>
            <a:off x="1600200" y="228600"/>
            <a:ext cx="5943600" cy="1676400"/>
          </a:xfrm>
          <a:prstGeom prst="roundRect">
            <a:avLst>
              <a:gd name="adj" fmla="val 16667"/>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r>
              <a:rPr lang="en-US" sz="2800">
                <a:solidFill>
                  <a:srgbClr val="0000FF"/>
                </a:solidFill>
                <a:latin typeface="Times New Roman" pitchFamily="18" charset="0"/>
                <a:cs typeface="Times New Roman" pitchFamily="18" charset="0"/>
              </a:rPr>
              <a:t>Quần áo được làm từ len lông cừu, tơ </a:t>
            </a:r>
          </a:p>
          <a:p>
            <a:r>
              <a:rPr lang="en-US" sz="2800">
                <a:solidFill>
                  <a:srgbClr val="0000FF"/>
                </a:solidFill>
                <a:latin typeface="Times New Roman" pitchFamily="18" charset="0"/>
                <a:cs typeface="Times New Roman" pitchFamily="18" charset="0"/>
              </a:rPr>
              <a:t>tằm sẽ bền và lâu hỏng nếu ta giặt bằng</a:t>
            </a:r>
          </a:p>
          <a:p>
            <a:r>
              <a:rPr lang="en-US" sz="2800">
                <a:solidFill>
                  <a:srgbClr val="0000FF"/>
                </a:solidFill>
                <a:latin typeface="Times New Roman" pitchFamily="18" charset="0"/>
                <a:cs typeface="Times New Roman" pitchFamily="18" charset="0"/>
              </a:rPr>
              <a:t> loại xà phòng có độ kiềm thấp (như dầu </a:t>
            </a:r>
          </a:p>
          <a:p>
            <a:r>
              <a:rPr lang="en-US" sz="2800">
                <a:solidFill>
                  <a:srgbClr val="0000FF"/>
                </a:solidFill>
                <a:latin typeface="Times New Roman" pitchFamily="18" charset="0"/>
                <a:cs typeface="Times New Roman" pitchFamily="18" charset="0"/>
              </a:rPr>
              <a:t>gội, sửa tắm) vì các chất liệu trên đều:</a:t>
            </a:r>
          </a:p>
        </p:txBody>
      </p:sp>
      <p:sp>
        <p:nvSpPr>
          <p:cNvPr id="34" name="WordArt 111"/>
          <p:cNvSpPr>
            <a:spLocks noChangeArrowheads="1" noChangeShapeType="1" noTextEdit="1"/>
          </p:cNvSpPr>
          <p:nvPr/>
        </p:nvSpPr>
        <p:spPr bwMode="auto">
          <a:xfrm>
            <a:off x="533400" y="685800"/>
            <a:ext cx="852488" cy="381000"/>
          </a:xfrm>
          <a:prstGeom prst="rect">
            <a:avLst/>
          </a:prstGeom>
        </p:spPr>
        <p:txBody>
          <a:bodyPr wrap="none" fromWordArt="1">
            <a:prstTxWarp prst="textPlain">
              <a:avLst>
                <a:gd name="adj" fmla="val 50000"/>
              </a:avLst>
            </a:prstTxWarp>
          </a:bodyPr>
          <a:lstStyle/>
          <a:p>
            <a:pPr algn="ctr"/>
            <a:r>
              <a:rPr lang="en-US" sz="4000" b="1" kern="10">
                <a:ln w="17780">
                  <a:solidFill>
                    <a:srgbClr val="000000"/>
                  </a:solidFill>
                  <a:miter lim="800000"/>
                  <a:headEnd/>
                  <a:tailEnd/>
                </a:ln>
                <a:solidFill>
                  <a:srgbClr val="FF0000"/>
                </a:solidFill>
                <a:effectLst>
                  <a:outerShdw algn="tl" rotWithShape="0">
                    <a:srgbClr val="000000"/>
                  </a:outerShdw>
                </a:effectLst>
                <a:latin typeface="Times New Roman"/>
                <a:cs typeface="Times New Roman"/>
              </a:rPr>
              <a:t>Câu 4</a:t>
            </a:r>
          </a:p>
        </p:txBody>
      </p:sp>
      <p:sp>
        <p:nvSpPr>
          <p:cNvPr id="3" name="Rectangle 2"/>
          <p:cNvSpPr/>
          <p:nvPr/>
        </p:nvSpPr>
        <p:spPr>
          <a:xfrm>
            <a:off x="796925" y="2133600"/>
            <a:ext cx="1263650" cy="4572000"/>
          </a:xfrm>
          <a:prstGeom prst="rect">
            <a:avLst/>
          </a:prstGeom>
          <a:solidFill>
            <a:srgbClr val="000000">
              <a:alpha val="25882"/>
            </a:srgbClr>
          </a:solidFill>
          <a:ln w="38100">
            <a:solidFill>
              <a:schemeClr val="accent1"/>
            </a:solidFill>
          </a:ln>
        </p:spPr>
        <p:style>
          <a:lnRef idx="1">
            <a:schemeClr val="accent1"/>
          </a:lnRef>
          <a:fillRef idx="2">
            <a:schemeClr val="accent1"/>
          </a:fillRef>
          <a:effectRef idx="1">
            <a:schemeClr val="accent1"/>
          </a:effectRef>
          <a:fontRef idx="minor">
            <a:schemeClr val="dk1"/>
          </a:fontRef>
        </p:style>
        <p:txBody>
          <a:bodyPr anchor="ctr"/>
          <a:lstStyle/>
          <a:p>
            <a:pPr algn="ctr" eaLnBrk="0" hangingPunct="0">
              <a:defRPr/>
            </a:pPr>
            <a:endParaRPr lang="en-US" sz="1800">
              <a:latin typeface="Times New Roman" pitchFamily="18" charset="0"/>
              <a:cs typeface="Times New Roman" pitchFamily="18" charset="0"/>
            </a:endParaRPr>
          </a:p>
        </p:txBody>
      </p:sp>
      <p:grpSp>
        <p:nvGrpSpPr>
          <p:cNvPr id="9" name="Group 51"/>
          <p:cNvGrpSpPr>
            <a:grpSpLocks/>
          </p:cNvGrpSpPr>
          <p:nvPr/>
        </p:nvGrpSpPr>
        <p:grpSpPr bwMode="auto">
          <a:xfrm>
            <a:off x="965200" y="2209800"/>
            <a:ext cx="7874000" cy="914400"/>
            <a:chOff x="943087" y="1989136"/>
            <a:chExt cx="7645101" cy="914400"/>
          </a:xfrm>
        </p:grpSpPr>
        <p:sp>
          <p:nvSpPr>
            <p:cNvPr id="10" name="Hexagon 9"/>
            <p:cNvSpPr/>
            <p:nvPr/>
          </p:nvSpPr>
          <p:spPr>
            <a:xfrm>
              <a:off x="943087" y="2141536"/>
              <a:ext cx="884735"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A</a:t>
              </a:r>
            </a:p>
          </p:txBody>
        </p:sp>
        <p:sp>
          <p:nvSpPr>
            <p:cNvPr id="13" name="Snip Diagonal Corner Rectangle 12"/>
            <p:cNvSpPr/>
            <p:nvPr/>
          </p:nvSpPr>
          <p:spPr>
            <a:xfrm>
              <a:off x="2590792" y="2057399"/>
              <a:ext cx="5997396"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b="1" dirty="0" err="1">
                  <a:latin typeface="Times New Roman" pitchFamily="18" charset="0"/>
                  <a:cs typeface="Times New Roman" pitchFamily="18" charset="0"/>
                </a:rPr>
                <a:t>Có</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chứa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nhóm</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axit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nên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bị</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phân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hủy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bằng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kiềm</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mạnh</a:t>
              </a:r>
              <a:r>
                <a:rPr lang="en-US" sz="2800" b="1" dirty="0">
                  <a:latin typeface="Times New Roman" pitchFamily="18" charset="0"/>
                  <a:cs typeface="Times New Roman" pitchFamily="18" charset="0"/>
                </a:rPr>
                <a:t>.            </a:t>
              </a:r>
            </a:p>
          </p:txBody>
        </p:sp>
        <p:grpSp>
          <p:nvGrpSpPr>
            <p:cNvPr id="25677" name="Group 42"/>
            <p:cNvGrpSpPr>
              <a:grpSpLocks/>
            </p:cNvGrpSpPr>
            <p:nvPr/>
          </p:nvGrpSpPr>
          <p:grpSpPr bwMode="auto">
            <a:xfrm>
              <a:off x="1827007" y="1989136"/>
              <a:ext cx="851104" cy="611142"/>
              <a:chOff x="1827007" y="1989136"/>
              <a:chExt cx="851104" cy="611142"/>
            </a:xfrm>
          </p:grpSpPr>
          <p:sp>
            <p:nvSpPr>
              <p:cNvPr id="25678" name="Half Frame 29"/>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27" name="Oval 26"/>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24" name="Oval 2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2" name="Group 34"/>
          <p:cNvGrpSpPr>
            <a:grpSpLocks/>
          </p:cNvGrpSpPr>
          <p:nvPr/>
        </p:nvGrpSpPr>
        <p:grpSpPr bwMode="auto">
          <a:xfrm>
            <a:off x="965200" y="3352800"/>
            <a:ext cx="7874000" cy="914400"/>
            <a:chOff x="943087" y="1989136"/>
            <a:chExt cx="7645101" cy="914400"/>
          </a:xfrm>
        </p:grpSpPr>
        <p:sp>
          <p:nvSpPr>
            <p:cNvPr id="36" name="Hexagon 35">
              <a:hlinkClick r:id="rId4" action="ppaction://hlinkfile"/>
            </p:cNvPr>
            <p:cNvSpPr/>
            <p:nvPr/>
          </p:nvSpPr>
          <p:spPr>
            <a:xfrm>
              <a:off x="943087" y="2141536"/>
              <a:ext cx="884735"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B</a:t>
              </a:r>
            </a:p>
          </p:txBody>
        </p:sp>
        <p:sp>
          <p:nvSpPr>
            <p:cNvPr id="38" name="Snip Diagonal Corner Rectangle 37"/>
            <p:cNvSpPr/>
            <p:nvPr/>
          </p:nvSpPr>
          <p:spPr>
            <a:xfrm>
              <a:off x="2590792" y="2057399"/>
              <a:ext cx="5997396"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eaLnBrk="0" hangingPunct="0">
                <a:spcBef>
                  <a:spcPct val="50000"/>
                </a:spcBef>
                <a:defRPr/>
              </a:pPr>
              <a:r>
                <a:rPr lang="en-US" sz="2800" b="1" dirty="0" err="1">
                  <a:latin typeface="Times New Roman" pitchFamily="18" charset="0"/>
                  <a:cs typeface="Times New Roman" pitchFamily="18" charset="0"/>
                </a:rPr>
                <a:t>Là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muối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kiềm</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yếu</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nên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bị</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kiềm</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mạnh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hủy</a:t>
              </a:r>
              <a:r>
                <a:rPr lang="en-US" sz="2800" b="1" dirty="0">
                  <a:latin typeface="Times New Roman" pitchFamily="18" charset="0"/>
                  <a:cs typeface="Times New Roman" pitchFamily="18" charset="0"/>
                </a:rPr>
                <a:t>.</a:t>
              </a:r>
              <a:endParaRPr lang="en-US" sz="2800" b="1" dirty="0">
                <a:solidFill>
                  <a:srgbClr val="000000"/>
                </a:solidFill>
                <a:latin typeface="Times New Roman" pitchFamily="18" charset="0"/>
                <a:cs typeface="Times New Roman" pitchFamily="18" charset="0"/>
              </a:endParaRPr>
            </a:p>
          </p:txBody>
        </p:sp>
        <p:grpSp>
          <p:nvGrpSpPr>
            <p:cNvPr id="25667" name="Group 42"/>
            <p:cNvGrpSpPr>
              <a:grpSpLocks/>
            </p:cNvGrpSpPr>
            <p:nvPr/>
          </p:nvGrpSpPr>
          <p:grpSpPr bwMode="auto">
            <a:xfrm>
              <a:off x="1827007" y="1989136"/>
              <a:ext cx="851104" cy="611142"/>
              <a:chOff x="1827007" y="1989136"/>
              <a:chExt cx="851104" cy="611142"/>
            </a:xfrm>
          </p:grpSpPr>
          <p:sp>
            <p:nvSpPr>
              <p:cNvPr id="25668" name="Half Frame 43"/>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45" name="Oval 4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46" name="Oval 4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5" name="Group 46"/>
          <p:cNvGrpSpPr>
            <a:grpSpLocks/>
          </p:cNvGrpSpPr>
          <p:nvPr/>
        </p:nvGrpSpPr>
        <p:grpSpPr bwMode="auto">
          <a:xfrm>
            <a:off x="965200" y="4495800"/>
            <a:ext cx="7874000" cy="914400"/>
            <a:chOff x="943087" y="1989136"/>
            <a:chExt cx="7645101" cy="914400"/>
          </a:xfrm>
        </p:grpSpPr>
        <p:sp>
          <p:nvSpPr>
            <p:cNvPr id="48" name="Hexagon 47"/>
            <p:cNvSpPr/>
            <p:nvPr/>
          </p:nvSpPr>
          <p:spPr>
            <a:xfrm>
              <a:off x="943087" y="2141536"/>
              <a:ext cx="884735"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C</a:t>
              </a:r>
            </a:p>
          </p:txBody>
        </p:sp>
        <p:sp>
          <p:nvSpPr>
            <p:cNvPr id="49" name="Snip Diagonal Corner Rectangle 48"/>
            <p:cNvSpPr/>
            <p:nvPr/>
          </p:nvSpPr>
          <p:spPr>
            <a:xfrm>
              <a:off x="2590792" y="2057399"/>
              <a:ext cx="5997396"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b="1" dirty="0" err="1">
                  <a:latin typeface="Times New Roman" pitchFamily="18" charset="0"/>
                  <a:cs typeface="Times New Roman" pitchFamily="18" charset="0"/>
                </a:rPr>
                <a:t>Chứa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liên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kết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peptit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nên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dễ</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bị</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thủy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phân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trong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môi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trường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kiềm</a:t>
              </a:r>
              <a:r>
                <a:rPr lang="en-US" sz="2800" b="1" dirty="0">
                  <a:latin typeface="Times New Roman" pitchFamily="18" charset="0"/>
                  <a:cs typeface="Times New Roman" pitchFamily="18" charset="0"/>
                </a:rPr>
                <a:t>.</a:t>
              </a:r>
              <a:r>
                <a:rPr lang="en-US" sz="2800" dirty="0">
                  <a:latin typeface="Times New Roman" pitchFamily="18" charset="0"/>
                  <a:cs typeface="Times New Roman" pitchFamily="18" charset="0"/>
                </a:rPr>
                <a:t> </a:t>
              </a:r>
              <a:r>
                <a:rPr lang="en-US" sz="2800" dirty="0"/>
                <a:t>               </a:t>
              </a:r>
            </a:p>
          </p:txBody>
        </p:sp>
        <p:grpSp>
          <p:nvGrpSpPr>
            <p:cNvPr id="25657" name="Group 49"/>
            <p:cNvGrpSpPr>
              <a:grpSpLocks/>
            </p:cNvGrpSpPr>
            <p:nvPr/>
          </p:nvGrpSpPr>
          <p:grpSpPr bwMode="auto">
            <a:xfrm>
              <a:off x="1827007" y="1989136"/>
              <a:ext cx="851104" cy="611142"/>
              <a:chOff x="1827007" y="1989136"/>
              <a:chExt cx="851104" cy="611142"/>
            </a:xfrm>
          </p:grpSpPr>
          <p:sp>
            <p:nvSpPr>
              <p:cNvPr id="25658" name="Half Frame 50"/>
              <p:cNvSpPr>
                <a:spLocks noChangeArrowheads="1"/>
              </p:cNvSpPr>
              <p:nvPr/>
            </p:nvSpPr>
            <p:spPr bwMode="auto">
              <a:xfrm rot="10800000">
                <a:off x="1827290" y="2031998"/>
                <a:ext cx="790544" cy="519113"/>
              </a:xfrm>
              <a:custGeom>
                <a:avLst/>
                <a:gdLst>
                  <a:gd name="T0" fmla="*/ 746455 w 790544"/>
                  <a:gd name="T1" fmla="*/ 28951 h 519113"/>
                  <a:gd name="T2" fmla="*/ 33062 w 790544"/>
                  <a:gd name="T3" fmla="*/ 497402 h 519113"/>
                  <a:gd name="T4" fmla="*/ 0 w 790544"/>
                  <a:gd name="T5" fmla="*/ 259557 h 519113"/>
                  <a:gd name="T6" fmla="*/ 395272 w 790544"/>
                  <a:gd name="T7" fmla="*/ 0 h 519113"/>
                  <a:gd name="T8" fmla="*/ 0 60000 65536"/>
                  <a:gd name="T9" fmla="*/ 5898240 60000 65536"/>
                  <a:gd name="T10" fmla="*/ 11796480 60000 65536"/>
                  <a:gd name="T11" fmla="*/ 17694720 60000 65536"/>
                  <a:gd name="T12" fmla="*/ 0 w 790544"/>
                  <a:gd name="T13" fmla="*/ 0 h 519113"/>
                  <a:gd name="T14" fmla="*/ 790544 w 790544"/>
                  <a:gd name="T15" fmla="*/ 519113 h 519113"/>
                </a:gdLst>
                <a:ahLst/>
                <a:cxnLst>
                  <a:cxn ang="T8">
                    <a:pos x="T0" y="T1"/>
                  </a:cxn>
                  <a:cxn ang="T9">
                    <a:pos x="T2" y="T3"/>
                  </a:cxn>
                  <a:cxn ang="T10">
                    <a:pos x="T4" y="T5"/>
                  </a:cxn>
                  <a:cxn ang="T11">
                    <a:pos x="T6" y="T7"/>
                  </a:cxn>
                </a:cxnLst>
                <a:rect l="T12" t="T13" r="T14" b="T15"/>
                <a:pathLst>
                  <a:path w="790544" h="519113">
                    <a:moveTo>
                      <a:pt x="0" y="0"/>
                    </a:moveTo>
                    <a:lnTo>
                      <a:pt x="790544" y="0"/>
                    </a:lnTo>
                    <a:lnTo>
                      <a:pt x="702367" y="57902"/>
                    </a:lnTo>
                    <a:lnTo>
                      <a:pt x="66125" y="57902"/>
                    </a:lnTo>
                    <a:lnTo>
                      <a:pt x="66125" y="475692"/>
                    </a:lnTo>
                    <a:lnTo>
                      <a:pt x="0" y="519113"/>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53" name="Oval 52"/>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54" name="Oval 53"/>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grpSp>
        <p:nvGrpSpPr>
          <p:cNvPr id="17" name="Group 54"/>
          <p:cNvGrpSpPr>
            <a:grpSpLocks/>
          </p:cNvGrpSpPr>
          <p:nvPr/>
        </p:nvGrpSpPr>
        <p:grpSpPr bwMode="auto">
          <a:xfrm>
            <a:off x="965200" y="5638800"/>
            <a:ext cx="7874000" cy="914400"/>
            <a:chOff x="943087" y="1989136"/>
            <a:chExt cx="7645101" cy="914400"/>
          </a:xfrm>
        </p:grpSpPr>
        <p:sp>
          <p:nvSpPr>
            <p:cNvPr id="57" name="Hexagon 56"/>
            <p:cNvSpPr/>
            <p:nvPr/>
          </p:nvSpPr>
          <p:spPr>
            <a:xfrm>
              <a:off x="943087" y="2141536"/>
              <a:ext cx="884735" cy="762000"/>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eaLnBrk="0" hangingPunct="0">
                <a:defRPr/>
              </a:pPr>
              <a:r>
                <a:rPr lang="en-US" sz="3600" b="1" dirty="0">
                  <a:solidFill>
                    <a:srgbClr val="FF0000"/>
                  </a:solidFill>
                  <a:latin typeface="Times New Roman" pitchFamily="18" charset="0"/>
                  <a:cs typeface="Times New Roman" pitchFamily="18" charset="0"/>
                </a:rPr>
                <a:t>D</a:t>
              </a:r>
            </a:p>
          </p:txBody>
        </p:sp>
        <p:sp>
          <p:nvSpPr>
            <p:cNvPr id="2" name="Snip Diagonal Corner Rectangle 61"/>
            <p:cNvSpPr/>
            <p:nvPr/>
          </p:nvSpPr>
          <p:spPr>
            <a:xfrm>
              <a:off x="2590792" y="2057399"/>
              <a:ext cx="5997396" cy="846137"/>
            </a:xfrm>
            <a:prstGeom prst="snip2DiagRect">
              <a:avLst/>
            </a:prstGeom>
            <a:ln>
              <a:solidFill>
                <a:srgbClr val="0000FF"/>
              </a:solidFill>
            </a:ln>
          </p:spPr>
          <p:style>
            <a:lnRef idx="1">
              <a:schemeClr val="accent4"/>
            </a:lnRef>
            <a:fillRef idx="2">
              <a:schemeClr val="accent4"/>
            </a:fillRef>
            <a:effectRef idx="1">
              <a:schemeClr val="accent4"/>
            </a:effectRef>
            <a:fontRef idx="minor">
              <a:schemeClr val="dk1"/>
            </a:fontRef>
          </p:style>
          <p:txBody>
            <a:bodyPr anchor="ctr"/>
            <a:lstStyle/>
            <a:p>
              <a:pPr eaLnBrk="0" hangingPunct="0">
                <a:spcBef>
                  <a:spcPct val="50000"/>
                </a:spcBef>
                <a:defRPr/>
              </a:pPr>
              <a:r>
                <a:rPr lang="en-US" sz="2800" b="1" dirty="0">
                  <a:latin typeface="Times New Roman" pitchFamily="18" charset="0"/>
                  <a:cs typeface="Times New Roman" pitchFamily="18" charset="0"/>
                </a:rPr>
                <a:t>Kém bền nhiệt</a:t>
              </a:r>
              <a:endParaRPr lang="en-US" sz="2800" b="1" dirty="0">
                <a:solidFill>
                  <a:schemeClr val="tx1"/>
                </a:solidFill>
                <a:latin typeface="Times New Roman" pitchFamily="18" charset="0"/>
                <a:cs typeface="Times New Roman" pitchFamily="18" charset="0"/>
              </a:endParaRPr>
            </a:p>
          </p:txBody>
        </p:sp>
        <p:grpSp>
          <p:nvGrpSpPr>
            <p:cNvPr id="25647" name="Group 62"/>
            <p:cNvGrpSpPr>
              <a:grpSpLocks/>
            </p:cNvGrpSpPr>
            <p:nvPr/>
          </p:nvGrpSpPr>
          <p:grpSpPr bwMode="auto">
            <a:xfrm>
              <a:off x="1827007" y="1989136"/>
              <a:ext cx="851104" cy="611142"/>
              <a:chOff x="1827007" y="1989136"/>
              <a:chExt cx="851104" cy="611142"/>
            </a:xfrm>
          </p:grpSpPr>
          <p:sp>
            <p:nvSpPr>
              <p:cNvPr id="25648" name="Half Frame 63"/>
              <p:cNvSpPr>
                <a:spLocks noChangeArrowheads="1"/>
              </p:cNvSpPr>
              <p:nvPr/>
            </p:nvSpPr>
            <p:spPr bwMode="auto">
              <a:xfrm rot="10800000">
                <a:off x="1827290" y="2031999"/>
                <a:ext cx="790544" cy="519112"/>
              </a:xfrm>
              <a:custGeom>
                <a:avLst/>
                <a:gdLst>
                  <a:gd name="T0" fmla="*/ 746455 w 790544"/>
                  <a:gd name="T1" fmla="*/ 28951 h 519112"/>
                  <a:gd name="T2" fmla="*/ 33062 w 790544"/>
                  <a:gd name="T3" fmla="*/ 497401 h 519112"/>
                  <a:gd name="T4" fmla="*/ 0 w 790544"/>
                  <a:gd name="T5" fmla="*/ 259556 h 519112"/>
                  <a:gd name="T6" fmla="*/ 395272 w 790544"/>
                  <a:gd name="T7" fmla="*/ 0 h 519112"/>
                  <a:gd name="T8" fmla="*/ 0 60000 65536"/>
                  <a:gd name="T9" fmla="*/ 5898240 60000 65536"/>
                  <a:gd name="T10" fmla="*/ 11796480 60000 65536"/>
                  <a:gd name="T11" fmla="*/ 17694720 60000 65536"/>
                  <a:gd name="T12" fmla="*/ 0 w 790544"/>
                  <a:gd name="T13" fmla="*/ 0 h 519112"/>
                  <a:gd name="T14" fmla="*/ 790544 w 790544"/>
                  <a:gd name="T15" fmla="*/ 519112 h 519112"/>
                </a:gdLst>
                <a:ahLst/>
                <a:cxnLst>
                  <a:cxn ang="T8">
                    <a:pos x="T0" y="T1"/>
                  </a:cxn>
                  <a:cxn ang="T9">
                    <a:pos x="T2" y="T3"/>
                  </a:cxn>
                  <a:cxn ang="T10">
                    <a:pos x="T4" y="T5"/>
                  </a:cxn>
                  <a:cxn ang="T11">
                    <a:pos x="T6" y="T7"/>
                  </a:cxn>
                </a:cxnLst>
                <a:rect l="T12" t="T13" r="T14" b="T15"/>
                <a:pathLst>
                  <a:path w="790544" h="519112">
                    <a:moveTo>
                      <a:pt x="0" y="0"/>
                    </a:moveTo>
                    <a:lnTo>
                      <a:pt x="790544" y="0"/>
                    </a:lnTo>
                    <a:lnTo>
                      <a:pt x="702367" y="57902"/>
                    </a:lnTo>
                    <a:lnTo>
                      <a:pt x="66124" y="57902"/>
                    </a:lnTo>
                    <a:lnTo>
                      <a:pt x="66124" y="475691"/>
                    </a:lnTo>
                    <a:lnTo>
                      <a:pt x="0" y="519112"/>
                    </a:lnTo>
                    <a:close/>
                  </a:path>
                </a:pathLst>
              </a:custGeom>
              <a:solidFill>
                <a:srgbClr val="92D050"/>
              </a:solidFill>
              <a:ln w="12700" algn="ctr">
                <a:solidFill>
                  <a:srgbClr val="41719C"/>
                </a:solidFill>
                <a:miter lim="800000"/>
                <a:headEnd/>
                <a:tailEnd/>
              </a:ln>
            </p:spPr>
            <p:txBody>
              <a:bodyPr rot="10800000" anchor="ctr"/>
              <a:lstStyle/>
              <a:p>
                <a:pPr algn="ctr" eaLnBrk="0" hangingPunct="0"/>
                <a:endParaRPr lang="en-US" sz="1800">
                  <a:latin typeface="Times New Roman" pitchFamily="18" charset="0"/>
                  <a:cs typeface="Times New Roman" pitchFamily="18" charset="0"/>
                </a:endParaRPr>
              </a:p>
            </p:txBody>
          </p:sp>
          <p:sp>
            <p:nvSpPr>
              <p:cNvPr id="6" name="Oval 64"/>
              <p:cNvSpPr/>
              <p:nvPr/>
            </p:nvSpPr>
            <p:spPr>
              <a:xfrm>
                <a:off x="2525763" y="1989136"/>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
            <p:nvSpPr>
              <p:cNvPr id="7" name="Oval 65"/>
              <p:cNvSpPr/>
              <p:nvPr/>
            </p:nvSpPr>
            <p:spPr>
              <a:xfrm>
                <a:off x="1828877" y="2447924"/>
                <a:ext cx="152394" cy="152400"/>
              </a:xfrm>
              <a:prstGeom prst="ellipse">
                <a:avLst/>
              </a:prstGeom>
              <a:solidFill>
                <a:schemeClr val="tx1"/>
              </a:solidFill>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grpSp>
      </p:grpSp>
      <p:sp>
        <p:nvSpPr>
          <p:cNvPr id="4" name="Rectangle 3"/>
          <p:cNvSpPr/>
          <p:nvPr/>
        </p:nvSpPr>
        <p:spPr>
          <a:xfrm>
            <a:off x="2736850" y="4635500"/>
            <a:ext cx="6102350" cy="774700"/>
          </a:xfrm>
          <a:prstGeom prst="rect">
            <a:avLst/>
          </a:prstGeom>
          <a:solidFill>
            <a:srgbClr val="FD5533">
              <a:alpha val="56078"/>
            </a:srgb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sz="18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circle(in)">
                                      <p:cBhvr>
                                        <p:cTn id="7" dur="2000"/>
                                        <p:tgtEl>
                                          <p:spTgt spid="3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2000"/>
                                        <p:tgtEl>
                                          <p:spTgt spid="33"/>
                                        </p:tgtEl>
                                      </p:cBhvr>
                                    </p:animEffect>
                                  </p:childTnLst>
                                </p:cTn>
                              </p:par>
                              <p:par>
                                <p:cTn id="11" presetID="8" presetClass="emph" presetSubtype="0" repeatCount="indefinite" fill="hold" grpId="1" nodeType="withEffect">
                                  <p:stCondLst>
                                    <p:cond delay="500"/>
                                  </p:stCondLst>
                                  <p:childTnLst>
                                    <p:animRot by="21600000">
                                      <p:cBhvr>
                                        <p:cTn id="12" dur="1500" fill="hold"/>
                                        <p:tgtEl>
                                          <p:spTgt spid="33"/>
                                        </p:tgtEl>
                                        <p:attrNameLst>
                                          <p:attrName>r</p:attrName>
                                        </p:attrNameLst>
                                      </p:cBhvr>
                                    </p:animRot>
                                  </p:childTnLst>
                                </p:cTn>
                              </p:par>
                              <p:par>
                                <p:cTn id="13" presetID="17" presetClass="entr" presetSubtype="8" fill="hold" nodeType="withEffect">
                                  <p:stCondLst>
                                    <p:cond delay="50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ppt_x</p:attrName>
                                        </p:attrNameLst>
                                      </p:cBhvr>
                                      <p:tavLst>
                                        <p:tav tm="0">
                                          <p:val>
                                            <p:strVal val="#ppt_x-#ppt_w/2"/>
                                          </p:val>
                                        </p:tav>
                                        <p:tav tm="100000">
                                          <p:val>
                                            <p:strVal val="#ppt_x"/>
                                          </p:val>
                                        </p:tav>
                                      </p:tavLst>
                                    </p:anim>
                                    <p:anim calcmode="lin" valueType="num">
                                      <p:cBhvr>
                                        <p:cTn id="16" dur="500" fill="hold"/>
                                        <p:tgtEl>
                                          <p:spTgt spid="9"/>
                                        </p:tgtEl>
                                        <p:attrNameLst>
                                          <p:attrName>ppt_y</p:attrName>
                                        </p:attrNameLst>
                                      </p:cBhvr>
                                      <p:tavLst>
                                        <p:tav tm="0">
                                          <p:val>
                                            <p:strVal val="#ppt_y"/>
                                          </p:val>
                                        </p:tav>
                                        <p:tav tm="100000">
                                          <p:val>
                                            <p:strVal val="#ppt_y"/>
                                          </p:val>
                                        </p:tav>
                                      </p:tavLst>
                                    </p:anim>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strVal val="#ppt_h"/>
                                          </p:val>
                                        </p:tav>
                                        <p:tav tm="100000">
                                          <p:val>
                                            <p:strVal val="#ppt_h"/>
                                          </p:val>
                                        </p:tav>
                                      </p:tavLst>
                                    </p:anim>
                                  </p:childTnLst>
                                </p:cTn>
                              </p:par>
                              <p:par>
                                <p:cTn id="19" presetID="17" presetClass="entr" presetSubtype="8" fill="hold" nodeType="withEffect">
                                  <p:stCondLst>
                                    <p:cond delay="5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ppt_x</p:attrName>
                                        </p:attrNameLst>
                                      </p:cBhvr>
                                      <p:tavLst>
                                        <p:tav tm="0">
                                          <p:val>
                                            <p:strVal val="#ppt_x-#ppt_w/2"/>
                                          </p:val>
                                        </p:tav>
                                        <p:tav tm="100000">
                                          <p:val>
                                            <p:strVal val="#ppt_x"/>
                                          </p:val>
                                        </p:tav>
                                      </p:tavLst>
                                    </p:anim>
                                    <p:anim calcmode="lin" valueType="num">
                                      <p:cBhvr>
                                        <p:cTn id="22" dur="500" fill="hold"/>
                                        <p:tgtEl>
                                          <p:spTgt spid="12"/>
                                        </p:tgtEl>
                                        <p:attrNameLst>
                                          <p:attrName>ppt_y</p:attrName>
                                        </p:attrNameLst>
                                      </p:cBhvr>
                                      <p:tavLst>
                                        <p:tav tm="0">
                                          <p:val>
                                            <p:strVal val="#ppt_y"/>
                                          </p:val>
                                        </p:tav>
                                        <p:tav tm="100000">
                                          <p:val>
                                            <p:strVal val="#ppt_y"/>
                                          </p:val>
                                        </p:tav>
                                      </p:tavLst>
                                    </p:anim>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strVal val="#ppt_h"/>
                                          </p:val>
                                        </p:tav>
                                        <p:tav tm="100000">
                                          <p:val>
                                            <p:strVal val="#ppt_h"/>
                                          </p:val>
                                        </p:tav>
                                      </p:tavLst>
                                    </p:anim>
                                  </p:childTnLst>
                                </p:cTn>
                              </p:par>
                              <p:par>
                                <p:cTn id="25" presetID="17" presetClass="entr" presetSubtype="8" fill="hold" nodeType="withEffect">
                                  <p:stCondLst>
                                    <p:cond delay="5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ppt_x</p:attrName>
                                        </p:attrNameLst>
                                      </p:cBhvr>
                                      <p:tavLst>
                                        <p:tav tm="0">
                                          <p:val>
                                            <p:strVal val="#ppt_x-#ppt_w/2"/>
                                          </p:val>
                                        </p:tav>
                                        <p:tav tm="100000">
                                          <p:val>
                                            <p:strVal val="#ppt_x"/>
                                          </p:val>
                                        </p:tav>
                                      </p:tavLst>
                                    </p:anim>
                                    <p:anim calcmode="lin" valueType="num">
                                      <p:cBhvr>
                                        <p:cTn id="28" dur="500" fill="hold"/>
                                        <p:tgtEl>
                                          <p:spTgt spid="15"/>
                                        </p:tgtEl>
                                        <p:attrNameLst>
                                          <p:attrName>ppt_y</p:attrName>
                                        </p:attrNameLst>
                                      </p:cBhvr>
                                      <p:tavLst>
                                        <p:tav tm="0">
                                          <p:val>
                                            <p:strVal val="#ppt_y"/>
                                          </p:val>
                                        </p:tav>
                                        <p:tav tm="100000">
                                          <p:val>
                                            <p:strVal val="#ppt_y"/>
                                          </p:val>
                                        </p:tav>
                                      </p:tavLst>
                                    </p:anim>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5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ppt_x</p:attrName>
                                        </p:attrNameLst>
                                      </p:cBhvr>
                                      <p:tavLst>
                                        <p:tav tm="0">
                                          <p:val>
                                            <p:strVal val="#ppt_x-#ppt_w/2"/>
                                          </p:val>
                                        </p:tav>
                                        <p:tav tm="100000">
                                          <p:val>
                                            <p:strVal val="#ppt_x"/>
                                          </p:val>
                                        </p:tav>
                                      </p:tavLst>
                                    </p:anim>
                                    <p:anim calcmode="lin" valueType="num">
                                      <p:cBhvr>
                                        <p:cTn id="34" dur="500" fill="hold"/>
                                        <p:tgtEl>
                                          <p:spTgt spid="17"/>
                                        </p:tgtEl>
                                        <p:attrNameLst>
                                          <p:attrName>ppt_y</p:attrName>
                                        </p:attrNameLst>
                                      </p:cBhvr>
                                      <p:tavLst>
                                        <p:tav tm="0">
                                          <p:val>
                                            <p:strVal val="#ppt_y"/>
                                          </p:val>
                                        </p:tav>
                                        <p:tav tm="100000">
                                          <p:val>
                                            <p:strVal val="#ppt_y"/>
                                          </p:val>
                                        </p:tav>
                                      </p:tavLst>
                                    </p:anim>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9"/>
                                        </p:tgtEl>
                                        <p:attrNameLst>
                                          <p:attrName>style.visibility</p:attrName>
                                        </p:attrNameLst>
                                      </p:cBhvr>
                                      <p:to>
                                        <p:strVal val="visible"/>
                                      </p:to>
                                    </p:set>
                                  </p:childTnLst>
                                  <p:subTnLst>
                                    <p:audio>
                                      <p:cMediaNode>
                                        <p:cTn display="0" masterRel="sameClick">
                                          <p:stCondLst>
                                            <p:cond evt="begin" delay="0">
                                              <p:tn val="39"/>
                                            </p:cond>
                                          </p:stCondLst>
                                          <p:endCondLst>
                                            <p:cond evt="onStopAudio" delay="0">
                                              <p:tgtEl>
                                                <p:sldTgt/>
                                              </p:tgtEl>
                                            </p:cond>
                                          </p:endCondLst>
                                        </p:cTn>
                                        <p:tgtEl>
                                          <p:sndTgt r:embed="rId2" name="hammer.wav"/>
                                        </p:tgtEl>
                                      </p:cMediaNode>
                                    </p:audio>
                                  </p:subTnLst>
                                </p:cTn>
                              </p:par>
                            </p:childTnLst>
                          </p:cTn>
                        </p:par>
                        <p:par>
                          <p:cTn id="41" fill="hold" nodeType="afterGroup">
                            <p:stCondLst>
                              <p:cond delay="0"/>
                            </p:stCondLst>
                            <p:childTnLst>
                              <p:par>
                                <p:cTn id="42" presetID="1" presetClass="entr" presetSubtype="0" fill="hold" grpId="0" nodeType="afterEffect">
                                  <p:stCondLst>
                                    <p:cond delay="1000"/>
                                  </p:stCondLst>
                                  <p:childTnLst>
                                    <p:set>
                                      <p:cBhvr>
                                        <p:cTn id="43" dur="1" fill="hold">
                                          <p:stCondLst>
                                            <p:cond delay="0"/>
                                          </p:stCondLst>
                                        </p:cTn>
                                        <p:tgtEl>
                                          <p:spTgt spid="61"/>
                                        </p:tgtEl>
                                        <p:attrNameLst>
                                          <p:attrName>style.visibility</p:attrName>
                                        </p:attrNameLst>
                                      </p:cBhvr>
                                      <p:to>
                                        <p:strVal val="visible"/>
                                      </p:to>
                                    </p:set>
                                  </p:childTnLst>
                                  <p:subTnLst>
                                    <p:audio>
                                      <p:cMediaNode>
                                        <p:cTn display="0" masterRel="sameClick">
                                          <p:stCondLst>
                                            <p:cond evt="begin" delay="0">
                                              <p:tn val="42"/>
                                            </p:cond>
                                          </p:stCondLst>
                                          <p:endCondLst>
                                            <p:cond evt="onStopAudio" delay="0">
                                              <p:tgtEl>
                                                <p:sldTgt/>
                                              </p:tgtEl>
                                            </p:cond>
                                          </p:endCondLst>
                                        </p:cTn>
                                        <p:tgtEl>
                                          <p:sndTgt r:embed="rId2" name="hammer.wav"/>
                                        </p:tgtEl>
                                      </p:cMediaNode>
                                    </p:audio>
                                  </p:subTnLst>
                                </p:cTn>
                              </p:par>
                            </p:childTnLst>
                          </p:cTn>
                        </p:par>
                        <p:par>
                          <p:cTn id="44" fill="hold" nodeType="afterGroup">
                            <p:stCondLst>
                              <p:cond delay="1000"/>
                            </p:stCondLst>
                            <p:childTnLst>
                              <p:par>
                                <p:cTn id="45" presetID="1" presetClass="entr" presetSubtype="0" fill="hold" grpId="0" nodeType="afterEffect">
                                  <p:stCondLst>
                                    <p:cond delay="1000"/>
                                  </p:stCondLst>
                                  <p:childTnLst>
                                    <p:set>
                                      <p:cBhvr>
                                        <p:cTn id="46" dur="1" fill="hold">
                                          <p:stCondLst>
                                            <p:cond delay="0"/>
                                          </p:stCondLst>
                                        </p:cTn>
                                        <p:tgtEl>
                                          <p:spTgt spid="62"/>
                                        </p:tgtEl>
                                        <p:attrNameLst>
                                          <p:attrName>style.visibility</p:attrName>
                                        </p:attrNameLst>
                                      </p:cBhvr>
                                      <p:to>
                                        <p:strVal val="visible"/>
                                      </p:to>
                                    </p:set>
                                  </p:childTnLst>
                                  <p:subTnLst>
                                    <p:audio>
                                      <p:cMediaNode>
                                        <p:cTn display="0" masterRel="sameClick">
                                          <p:stCondLst>
                                            <p:cond evt="begin" delay="0">
                                              <p:tn val="45"/>
                                            </p:cond>
                                          </p:stCondLst>
                                          <p:endCondLst>
                                            <p:cond evt="onStopAudio" delay="0">
                                              <p:tgtEl>
                                                <p:sldTgt/>
                                              </p:tgtEl>
                                            </p:cond>
                                          </p:endCondLst>
                                        </p:cTn>
                                        <p:tgtEl>
                                          <p:sndTgt r:embed="rId2" name="hammer.wav"/>
                                        </p:tgtEl>
                                      </p:cMediaNode>
                                    </p:audio>
                                  </p:subTnLst>
                                </p:cTn>
                              </p:par>
                            </p:childTnLst>
                          </p:cTn>
                        </p:par>
                        <p:par>
                          <p:cTn id="47" fill="hold" nodeType="afterGroup">
                            <p:stCondLst>
                              <p:cond delay="2000"/>
                            </p:stCondLst>
                            <p:childTnLst>
                              <p:par>
                                <p:cTn id="48" presetID="1" presetClass="entr" presetSubtype="0" fill="hold" grpId="0" nodeType="afterEffect">
                                  <p:stCondLst>
                                    <p:cond delay="1000"/>
                                  </p:stCondLst>
                                  <p:childTnLst>
                                    <p:set>
                                      <p:cBhvr>
                                        <p:cTn id="49" dur="1" fill="hold">
                                          <p:stCondLst>
                                            <p:cond delay="0"/>
                                          </p:stCondLst>
                                        </p:cTn>
                                        <p:tgtEl>
                                          <p:spTgt spid="63"/>
                                        </p:tgtEl>
                                        <p:attrNameLst>
                                          <p:attrName>style.visibility</p:attrName>
                                        </p:attrNameLst>
                                      </p:cBhvr>
                                      <p:to>
                                        <p:strVal val="visible"/>
                                      </p:to>
                                    </p:set>
                                  </p:childTnLst>
                                  <p:subTnLst>
                                    <p:audio>
                                      <p:cMediaNode>
                                        <p:cTn display="0" masterRel="sameClick">
                                          <p:stCondLst>
                                            <p:cond evt="begin" delay="0">
                                              <p:tn val="48"/>
                                            </p:cond>
                                          </p:stCondLst>
                                          <p:endCondLst>
                                            <p:cond evt="onStopAudio" delay="0">
                                              <p:tgtEl>
                                                <p:sldTgt/>
                                              </p:tgtEl>
                                            </p:cond>
                                          </p:endCondLst>
                                        </p:cTn>
                                        <p:tgtEl>
                                          <p:sndTgt r:embed="rId2" name="hammer.wav"/>
                                        </p:tgtEl>
                                      </p:cMediaNode>
                                    </p:audio>
                                  </p:subTnLst>
                                </p:cTn>
                              </p:par>
                            </p:childTnLst>
                          </p:cTn>
                        </p:par>
                        <p:par>
                          <p:cTn id="50" fill="hold" nodeType="afterGroup">
                            <p:stCondLst>
                              <p:cond delay="3000"/>
                            </p:stCondLst>
                            <p:childTnLst>
                              <p:par>
                                <p:cTn id="51" presetID="1" presetClass="entr" presetSubtype="0" fill="hold" grpId="0" nodeType="afterEffect">
                                  <p:stCondLst>
                                    <p:cond delay="1000"/>
                                  </p:stCondLst>
                                  <p:childTnLst>
                                    <p:set>
                                      <p:cBhvr>
                                        <p:cTn id="52" dur="1" fill="hold">
                                          <p:stCondLst>
                                            <p:cond delay="0"/>
                                          </p:stCondLst>
                                        </p:cTn>
                                        <p:tgtEl>
                                          <p:spTgt spid="64"/>
                                        </p:tgtEl>
                                        <p:attrNameLst>
                                          <p:attrName>style.visibility</p:attrName>
                                        </p:attrNameLst>
                                      </p:cBhvr>
                                      <p:to>
                                        <p:strVal val="visible"/>
                                      </p:to>
                                    </p:set>
                                  </p:childTnLst>
                                  <p:subTnLst>
                                    <p:audio>
                                      <p:cMediaNode>
                                        <p:cTn display="0" masterRel="sameClick">
                                          <p:stCondLst>
                                            <p:cond evt="begin" delay="0">
                                              <p:tn val="51"/>
                                            </p:cond>
                                          </p:stCondLst>
                                          <p:endCondLst>
                                            <p:cond evt="onStopAudio" delay="0">
                                              <p:tgtEl>
                                                <p:sldTgt/>
                                              </p:tgtEl>
                                            </p:cond>
                                          </p:endCondLst>
                                        </p:cTn>
                                        <p:tgtEl>
                                          <p:sndTgt r:embed="rId2" name="hammer.wav"/>
                                        </p:tgtEl>
                                      </p:cMediaNode>
                                    </p:audio>
                                  </p:subTnLst>
                                </p:cTn>
                              </p:par>
                            </p:childTnLst>
                          </p:cTn>
                        </p:par>
                        <p:par>
                          <p:cTn id="53" fill="hold" nodeType="afterGroup">
                            <p:stCondLst>
                              <p:cond delay="4000"/>
                            </p:stCondLst>
                            <p:childTnLst>
                              <p:par>
                                <p:cTn id="54" presetID="1" presetClass="entr" presetSubtype="0" fill="hold" grpId="0" nodeType="afterEffect">
                                  <p:stCondLst>
                                    <p:cond delay="1000"/>
                                  </p:stCondLst>
                                  <p:childTnLst>
                                    <p:set>
                                      <p:cBhvr>
                                        <p:cTn id="55" dur="1" fill="hold">
                                          <p:stCondLst>
                                            <p:cond delay="0"/>
                                          </p:stCondLst>
                                        </p:cTn>
                                        <p:tgtEl>
                                          <p:spTgt spid="65"/>
                                        </p:tgtEl>
                                        <p:attrNameLst>
                                          <p:attrName>style.visibility</p:attrName>
                                        </p:attrNameLst>
                                      </p:cBhvr>
                                      <p:to>
                                        <p:strVal val="visible"/>
                                      </p:to>
                                    </p:set>
                                  </p:childTnLst>
                                  <p:subTnLst>
                                    <p:audio>
                                      <p:cMediaNode>
                                        <p:cTn display="0" masterRel="sameClick">
                                          <p:stCondLst>
                                            <p:cond evt="begin" delay="0">
                                              <p:tn val="54"/>
                                            </p:cond>
                                          </p:stCondLst>
                                          <p:endCondLst>
                                            <p:cond evt="onStopAudio" delay="0">
                                              <p:tgtEl>
                                                <p:sldTgt/>
                                              </p:tgtEl>
                                            </p:cond>
                                          </p:endCondLst>
                                        </p:cTn>
                                        <p:tgtEl>
                                          <p:sndTgt r:embed="rId2" name="hammer.wav"/>
                                        </p:tgtEl>
                                      </p:cMediaNode>
                                    </p:audio>
                                  </p:subTnLst>
                                </p:cTn>
                              </p:par>
                            </p:childTnLst>
                          </p:cTn>
                        </p:par>
                        <p:par>
                          <p:cTn id="56" fill="hold" nodeType="afterGroup">
                            <p:stCondLst>
                              <p:cond delay="5000"/>
                            </p:stCondLst>
                            <p:childTnLst>
                              <p:par>
                                <p:cTn id="57" presetID="1" presetClass="entr" presetSubtype="0" fill="hold" grpId="0" nodeType="afterEffect">
                                  <p:stCondLst>
                                    <p:cond delay="1000"/>
                                  </p:stCondLst>
                                  <p:childTnLst>
                                    <p:set>
                                      <p:cBhvr>
                                        <p:cTn id="58" dur="1" fill="hold">
                                          <p:stCondLst>
                                            <p:cond delay="0"/>
                                          </p:stCondLst>
                                        </p:cTn>
                                        <p:tgtEl>
                                          <p:spTgt spid="66"/>
                                        </p:tgtEl>
                                        <p:attrNameLst>
                                          <p:attrName>style.visibility</p:attrName>
                                        </p:attrNameLst>
                                      </p:cBhvr>
                                      <p:to>
                                        <p:strVal val="visible"/>
                                      </p:to>
                                    </p:set>
                                  </p:childTnLst>
                                  <p:subTnLst>
                                    <p:audio>
                                      <p:cMediaNode>
                                        <p:cTn display="0" masterRel="sameClick">
                                          <p:stCondLst>
                                            <p:cond evt="begin" delay="0">
                                              <p:tn val="57"/>
                                            </p:cond>
                                          </p:stCondLst>
                                          <p:endCondLst>
                                            <p:cond evt="onStopAudio" delay="0">
                                              <p:tgtEl>
                                                <p:sldTgt/>
                                              </p:tgtEl>
                                            </p:cond>
                                          </p:endCondLst>
                                        </p:cTn>
                                        <p:tgtEl>
                                          <p:sndTgt r:embed="rId2" name="hammer.wav"/>
                                        </p:tgtEl>
                                      </p:cMediaNode>
                                    </p:audio>
                                  </p:subTnLst>
                                </p:cTn>
                              </p:par>
                            </p:childTnLst>
                          </p:cTn>
                        </p:par>
                        <p:par>
                          <p:cTn id="59" fill="hold" nodeType="afterGroup">
                            <p:stCondLst>
                              <p:cond delay="6000"/>
                            </p:stCondLst>
                            <p:childTnLst>
                              <p:par>
                                <p:cTn id="60" presetID="1" presetClass="entr" presetSubtype="0" fill="hold" grpId="0" nodeType="afterEffect">
                                  <p:stCondLst>
                                    <p:cond delay="1000"/>
                                  </p:stCondLst>
                                  <p:childTnLst>
                                    <p:set>
                                      <p:cBhvr>
                                        <p:cTn id="61" dur="1" fill="hold">
                                          <p:stCondLst>
                                            <p:cond delay="0"/>
                                          </p:stCondLst>
                                        </p:cTn>
                                        <p:tgtEl>
                                          <p:spTgt spid="67"/>
                                        </p:tgtEl>
                                        <p:attrNameLst>
                                          <p:attrName>style.visibility</p:attrName>
                                        </p:attrNameLst>
                                      </p:cBhvr>
                                      <p:to>
                                        <p:strVal val="visible"/>
                                      </p:to>
                                    </p:set>
                                  </p:childTnLst>
                                  <p:subTnLst>
                                    <p:audio>
                                      <p:cMediaNode>
                                        <p:cTn display="0" masterRel="sameClick">
                                          <p:stCondLst>
                                            <p:cond evt="begin" delay="0">
                                              <p:tn val="60"/>
                                            </p:cond>
                                          </p:stCondLst>
                                          <p:endCondLst>
                                            <p:cond evt="onStopAudio" delay="0">
                                              <p:tgtEl>
                                                <p:sldTgt/>
                                              </p:tgtEl>
                                            </p:cond>
                                          </p:endCondLst>
                                        </p:cTn>
                                        <p:tgtEl>
                                          <p:sndTgt r:embed="rId2" name="hammer.wav"/>
                                        </p:tgtEl>
                                      </p:cMediaNode>
                                    </p:audio>
                                  </p:subTnLst>
                                </p:cTn>
                              </p:par>
                            </p:childTnLst>
                          </p:cTn>
                        </p:par>
                        <p:par>
                          <p:cTn id="62" fill="hold" nodeType="afterGroup">
                            <p:stCondLst>
                              <p:cond delay="7000"/>
                            </p:stCondLst>
                            <p:childTnLst>
                              <p:par>
                                <p:cTn id="63" presetID="1" presetClass="entr" presetSubtype="0" fill="hold" grpId="0" nodeType="afterEffect">
                                  <p:stCondLst>
                                    <p:cond delay="1000"/>
                                  </p:stCondLst>
                                  <p:childTnLst>
                                    <p:set>
                                      <p:cBhvr>
                                        <p:cTn id="64" dur="1" fill="hold">
                                          <p:stCondLst>
                                            <p:cond delay="0"/>
                                          </p:stCondLst>
                                        </p:cTn>
                                        <p:tgtEl>
                                          <p:spTgt spid="68"/>
                                        </p:tgtEl>
                                        <p:attrNameLst>
                                          <p:attrName>style.visibility</p:attrName>
                                        </p:attrNameLst>
                                      </p:cBhvr>
                                      <p:to>
                                        <p:strVal val="visible"/>
                                      </p:to>
                                    </p:set>
                                  </p:childTnLst>
                                  <p:subTnLst>
                                    <p:audio>
                                      <p:cMediaNode>
                                        <p:cTn display="0" masterRel="sameClick">
                                          <p:stCondLst>
                                            <p:cond evt="begin" delay="0">
                                              <p:tn val="63"/>
                                            </p:cond>
                                          </p:stCondLst>
                                          <p:endCondLst>
                                            <p:cond evt="onStopAudio" delay="0">
                                              <p:tgtEl>
                                                <p:sldTgt/>
                                              </p:tgtEl>
                                            </p:cond>
                                          </p:endCondLst>
                                        </p:cTn>
                                        <p:tgtEl>
                                          <p:sndTgt r:embed="rId2" name="hammer.wav"/>
                                        </p:tgtEl>
                                      </p:cMediaNode>
                                    </p:audio>
                                  </p:subTnLst>
                                </p:cTn>
                              </p:par>
                            </p:childTnLst>
                          </p:cTn>
                        </p:par>
                        <p:par>
                          <p:cTn id="65" fill="hold" nodeType="afterGroup">
                            <p:stCondLst>
                              <p:cond delay="8000"/>
                            </p:stCondLst>
                            <p:childTnLst>
                              <p:par>
                                <p:cTn id="66" presetID="1" presetClass="entr" presetSubtype="0" fill="hold" grpId="0" nodeType="afterEffect">
                                  <p:stCondLst>
                                    <p:cond delay="1000"/>
                                  </p:stCondLst>
                                  <p:childTnLst>
                                    <p:set>
                                      <p:cBhvr>
                                        <p:cTn id="67" dur="1" fill="hold">
                                          <p:stCondLst>
                                            <p:cond delay="0"/>
                                          </p:stCondLst>
                                        </p:cTn>
                                        <p:tgtEl>
                                          <p:spTgt spid="69"/>
                                        </p:tgtEl>
                                        <p:attrNameLst>
                                          <p:attrName>style.visibility</p:attrName>
                                        </p:attrNameLst>
                                      </p:cBhvr>
                                      <p:to>
                                        <p:strVal val="visible"/>
                                      </p:to>
                                    </p:set>
                                  </p:childTnLst>
                                  <p:subTnLst>
                                    <p:audio>
                                      <p:cMediaNode>
                                        <p:cTn display="0" masterRel="sameClick">
                                          <p:stCondLst>
                                            <p:cond evt="begin" delay="0">
                                              <p:tn val="66"/>
                                            </p:cond>
                                          </p:stCondLst>
                                          <p:endCondLst>
                                            <p:cond evt="onStopAudio" delay="0">
                                              <p:tgtEl>
                                                <p:sldTgt/>
                                              </p:tgtEl>
                                            </p:cond>
                                          </p:endCondLst>
                                        </p:cTn>
                                        <p:tgtEl>
                                          <p:sndTgt r:embed="rId2" name="hammer.wav"/>
                                        </p:tgtEl>
                                      </p:cMediaNode>
                                    </p:audio>
                                  </p:subTnLst>
                                </p:cTn>
                              </p:par>
                            </p:childTnLst>
                          </p:cTn>
                        </p:par>
                        <p:par>
                          <p:cTn id="68" fill="hold" nodeType="afterGroup">
                            <p:stCondLst>
                              <p:cond delay="9000"/>
                            </p:stCondLst>
                            <p:childTnLst>
                              <p:par>
                                <p:cTn id="69" presetID="1" presetClass="entr" presetSubtype="0" fill="hold" grpId="0" nodeType="afterEffect">
                                  <p:stCondLst>
                                    <p:cond delay="1000"/>
                                  </p:stCondLst>
                                  <p:childTnLst>
                                    <p:set>
                                      <p:cBhvr>
                                        <p:cTn id="70" dur="1" fill="hold">
                                          <p:stCondLst>
                                            <p:cond delay="0"/>
                                          </p:stCondLst>
                                        </p:cTn>
                                        <p:tgtEl>
                                          <p:spTgt spid="70"/>
                                        </p:tgtEl>
                                        <p:attrNameLst>
                                          <p:attrName>style.visibility</p:attrName>
                                        </p:attrNameLst>
                                      </p:cBhvr>
                                      <p:to>
                                        <p:strVal val="visible"/>
                                      </p:to>
                                    </p:set>
                                  </p:childTnLst>
                                  <p:subTnLst>
                                    <p:audio>
                                      <p:cMediaNode>
                                        <p:cTn display="0" masterRel="sameClick">
                                          <p:stCondLst>
                                            <p:cond evt="begin" delay="0">
                                              <p:tn val="69"/>
                                            </p:cond>
                                          </p:stCondLst>
                                          <p:endCondLst>
                                            <p:cond evt="onStopAudio" delay="0">
                                              <p:tgtEl>
                                                <p:sldTgt/>
                                              </p:tgtEl>
                                            </p:cond>
                                          </p:endCondLst>
                                        </p:cTn>
                                        <p:tgtEl>
                                          <p:sndTgt r:embed="rId2" name="hammer.wav"/>
                                        </p:tgtEl>
                                      </p:cMediaNode>
                                    </p:audio>
                                  </p:subTnLst>
                                </p:cTn>
                              </p:par>
                            </p:childTnLst>
                          </p:cTn>
                        </p:par>
                        <p:par>
                          <p:cTn id="71" fill="hold" nodeType="afterGroup">
                            <p:stCondLst>
                              <p:cond delay="10000"/>
                            </p:stCondLst>
                            <p:childTnLst>
                              <p:par>
                                <p:cTn id="72" presetID="1" presetClass="entr" presetSubtype="0" fill="hold" grpId="0" nodeType="afterEffect">
                                  <p:stCondLst>
                                    <p:cond delay="1000"/>
                                  </p:stCondLst>
                                  <p:childTnLst>
                                    <p:set>
                                      <p:cBhvr>
                                        <p:cTn id="73" dur="1" fill="hold">
                                          <p:stCondLst>
                                            <p:cond delay="0"/>
                                          </p:stCondLst>
                                        </p:cTn>
                                        <p:tgtEl>
                                          <p:spTgt spid="71"/>
                                        </p:tgtEl>
                                        <p:attrNameLst>
                                          <p:attrName>style.visibility</p:attrName>
                                        </p:attrNameLst>
                                      </p:cBhvr>
                                      <p:to>
                                        <p:strVal val="visible"/>
                                      </p:to>
                                    </p:set>
                                  </p:childTnLst>
                                  <p:subTnLst>
                                    <p:audio>
                                      <p:cMediaNode>
                                        <p:cTn display="0" masterRel="sameClick">
                                          <p:stCondLst>
                                            <p:cond evt="begin" delay="0">
                                              <p:tn val="72"/>
                                            </p:cond>
                                          </p:stCondLst>
                                          <p:endCondLst>
                                            <p:cond evt="onStopAudio" delay="0">
                                              <p:tgtEl>
                                                <p:sldTgt/>
                                              </p:tgtEl>
                                            </p:cond>
                                          </p:endCondLst>
                                        </p:cTn>
                                        <p:tgtEl>
                                          <p:sndTgt r:embed="rId2" name="hammer.wav"/>
                                        </p:tgtEl>
                                      </p:cMediaNode>
                                    </p:audio>
                                  </p:subTnLst>
                                </p:cTn>
                              </p:par>
                            </p:childTnLst>
                          </p:cTn>
                        </p:par>
                        <p:par>
                          <p:cTn id="74" fill="hold" nodeType="afterGroup">
                            <p:stCondLst>
                              <p:cond delay="11000"/>
                            </p:stCondLst>
                            <p:childTnLst>
                              <p:par>
                                <p:cTn id="75" presetID="1" presetClass="entr" presetSubtype="0" fill="hold" grpId="0" nodeType="afterEffect">
                                  <p:stCondLst>
                                    <p:cond delay="1000"/>
                                  </p:stCondLst>
                                  <p:childTnLst>
                                    <p:set>
                                      <p:cBhvr>
                                        <p:cTn id="76" dur="1" fill="hold">
                                          <p:stCondLst>
                                            <p:cond delay="0"/>
                                          </p:stCondLst>
                                        </p:cTn>
                                        <p:tgtEl>
                                          <p:spTgt spid="72"/>
                                        </p:tgtEl>
                                        <p:attrNameLst>
                                          <p:attrName>style.visibility</p:attrName>
                                        </p:attrNameLst>
                                      </p:cBhvr>
                                      <p:to>
                                        <p:strVal val="visible"/>
                                      </p:to>
                                    </p:set>
                                  </p:childTnLst>
                                  <p:subTnLst>
                                    <p:audio>
                                      <p:cMediaNode>
                                        <p:cTn display="0" masterRel="sameClick">
                                          <p:stCondLst>
                                            <p:cond evt="begin" delay="0">
                                              <p:tn val="75"/>
                                            </p:cond>
                                          </p:stCondLst>
                                          <p:endCondLst>
                                            <p:cond evt="onStopAudio" delay="0">
                                              <p:tgtEl>
                                                <p:sldTgt/>
                                              </p:tgtEl>
                                            </p:cond>
                                          </p:endCondLst>
                                        </p:cTn>
                                        <p:tgtEl>
                                          <p:sndTgt r:embed="rId2" name="hammer.wav"/>
                                        </p:tgtEl>
                                      </p:cMediaNode>
                                    </p:audio>
                                  </p:subTnLst>
                                </p:cTn>
                              </p:par>
                            </p:childTnLst>
                          </p:cTn>
                        </p:par>
                        <p:par>
                          <p:cTn id="77" fill="hold" nodeType="afterGroup">
                            <p:stCondLst>
                              <p:cond delay="12000"/>
                            </p:stCondLst>
                            <p:childTnLst>
                              <p:par>
                                <p:cTn id="78" presetID="1" presetClass="entr" presetSubtype="0" fill="hold" grpId="0" nodeType="afterEffect">
                                  <p:stCondLst>
                                    <p:cond delay="1000"/>
                                  </p:stCondLst>
                                  <p:childTnLst>
                                    <p:set>
                                      <p:cBhvr>
                                        <p:cTn id="79" dur="1" fill="hold">
                                          <p:stCondLst>
                                            <p:cond delay="0"/>
                                          </p:stCondLst>
                                        </p:cTn>
                                        <p:tgtEl>
                                          <p:spTgt spid="73"/>
                                        </p:tgtEl>
                                        <p:attrNameLst>
                                          <p:attrName>style.visibility</p:attrName>
                                        </p:attrNameLst>
                                      </p:cBhvr>
                                      <p:to>
                                        <p:strVal val="visible"/>
                                      </p:to>
                                    </p:set>
                                  </p:childTnLst>
                                  <p:subTnLst>
                                    <p:audio>
                                      <p:cMediaNode>
                                        <p:cTn display="0" masterRel="sameClick">
                                          <p:stCondLst>
                                            <p:cond evt="begin" delay="0">
                                              <p:tn val="78"/>
                                            </p:cond>
                                          </p:stCondLst>
                                          <p:endCondLst>
                                            <p:cond evt="onStopAudio" delay="0">
                                              <p:tgtEl>
                                                <p:sldTgt/>
                                              </p:tgtEl>
                                            </p:cond>
                                          </p:endCondLst>
                                        </p:cTn>
                                        <p:tgtEl>
                                          <p:sndTgt r:embed="rId2" name="hammer.wav"/>
                                        </p:tgtEl>
                                      </p:cMediaNode>
                                    </p:audio>
                                  </p:subTnLst>
                                </p:cTn>
                              </p:par>
                            </p:childTnLst>
                          </p:cTn>
                        </p:par>
                        <p:par>
                          <p:cTn id="80" fill="hold" nodeType="afterGroup">
                            <p:stCondLst>
                              <p:cond delay="13000"/>
                            </p:stCondLst>
                            <p:childTnLst>
                              <p:par>
                                <p:cTn id="81" presetID="1" presetClass="entr" presetSubtype="0" fill="hold" grpId="0" nodeType="afterEffect">
                                  <p:stCondLst>
                                    <p:cond delay="1000"/>
                                  </p:stCondLst>
                                  <p:childTnLst>
                                    <p:set>
                                      <p:cBhvr>
                                        <p:cTn id="82" dur="1" fill="hold">
                                          <p:stCondLst>
                                            <p:cond delay="0"/>
                                          </p:stCondLst>
                                        </p:cTn>
                                        <p:tgtEl>
                                          <p:spTgt spid="74"/>
                                        </p:tgtEl>
                                        <p:attrNameLst>
                                          <p:attrName>style.visibility</p:attrName>
                                        </p:attrNameLst>
                                      </p:cBhvr>
                                      <p:to>
                                        <p:strVal val="visible"/>
                                      </p:to>
                                    </p:set>
                                  </p:childTnLst>
                                  <p:subTnLst>
                                    <p:audio>
                                      <p:cMediaNode>
                                        <p:cTn display="0" masterRel="sameClick">
                                          <p:stCondLst>
                                            <p:cond evt="begin" delay="0">
                                              <p:tn val="81"/>
                                            </p:cond>
                                          </p:stCondLst>
                                          <p:endCondLst>
                                            <p:cond evt="onStopAudio" delay="0">
                                              <p:tgtEl>
                                                <p:sldTgt/>
                                              </p:tgtEl>
                                            </p:cond>
                                          </p:endCondLst>
                                        </p:cTn>
                                        <p:tgtEl>
                                          <p:sndTgt r:embed="rId2" name="hammer.wav"/>
                                        </p:tgtEl>
                                      </p:cMediaNode>
                                    </p:audio>
                                  </p:subTnLst>
                                </p:cTn>
                              </p:par>
                            </p:childTnLst>
                          </p:cTn>
                        </p:par>
                        <p:par>
                          <p:cTn id="83" fill="hold" nodeType="afterGroup">
                            <p:stCondLst>
                              <p:cond delay="14000"/>
                            </p:stCondLst>
                            <p:childTnLst>
                              <p:par>
                                <p:cTn id="84" presetID="1" presetClass="entr" presetSubtype="0" fill="hold" grpId="0" nodeType="afterEffect">
                                  <p:stCondLst>
                                    <p:cond delay="1000"/>
                                  </p:stCondLst>
                                  <p:childTnLst>
                                    <p:set>
                                      <p:cBhvr>
                                        <p:cTn id="85" dur="1" fill="hold">
                                          <p:stCondLst>
                                            <p:cond delay="0"/>
                                          </p:stCondLst>
                                        </p:cTn>
                                        <p:tgtEl>
                                          <p:spTgt spid="75"/>
                                        </p:tgtEl>
                                        <p:attrNameLst>
                                          <p:attrName>style.visibility</p:attrName>
                                        </p:attrNameLst>
                                      </p:cBhvr>
                                      <p:to>
                                        <p:strVal val="visible"/>
                                      </p:to>
                                    </p:set>
                                  </p:childTnLst>
                                  <p:subTnLst>
                                    <p:audio>
                                      <p:cMediaNode>
                                        <p:cTn display="0" masterRel="sameClick">
                                          <p:stCondLst>
                                            <p:cond evt="begin" delay="0">
                                              <p:tn val="84"/>
                                            </p:cond>
                                          </p:stCondLst>
                                          <p:endCondLst>
                                            <p:cond evt="onStopAudio" delay="0">
                                              <p:tgtEl>
                                                <p:sldTgt/>
                                              </p:tgtEl>
                                            </p:cond>
                                          </p:endCondLst>
                                        </p:cTn>
                                        <p:tgtEl>
                                          <p:sndTgt r:embed="rId2" name="hammer.wav"/>
                                        </p:tgtEl>
                                      </p:cMediaNode>
                                    </p:audio>
                                  </p:subTnLst>
                                </p:cTn>
                              </p:par>
                            </p:childTnLst>
                          </p:cTn>
                        </p:par>
                        <p:par>
                          <p:cTn id="86" fill="hold" nodeType="afterGroup">
                            <p:stCondLst>
                              <p:cond delay="15000"/>
                            </p:stCondLst>
                            <p:childTnLst>
                              <p:par>
                                <p:cTn id="87" presetID="1" presetClass="entr" presetSubtype="0" fill="hold" grpId="0" nodeType="afterEffect">
                                  <p:stCondLst>
                                    <p:cond delay="1000"/>
                                  </p:stCondLst>
                                  <p:childTnLst>
                                    <p:set>
                                      <p:cBhvr>
                                        <p:cTn id="88" dur="1" fill="hold">
                                          <p:stCondLst>
                                            <p:cond delay="0"/>
                                          </p:stCondLst>
                                        </p:cTn>
                                        <p:tgtEl>
                                          <p:spTgt spid="76"/>
                                        </p:tgtEl>
                                        <p:attrNameLst>
                                          <p:attrName>style.visibility</p:attrName>
                                        </p:attrNameLst>
                                      </p:cBhvr>
                                      <p:to>
                                        <p:strVal val="visible"/>
                                      </p:to>
                                    </p:set>
                                  </p:childTnLst>
                                  <p:subTnLst>
                                    <p:audio>
                                      <p:cMediaNode>
                                        <p:cTn display="0" masterRel="sameClick">
                                          <p:stCondLst>
                                            <p:cond evt="begin" delay="0">
                                              <p:tn val="87"/>
                                            </p:cond>
                                          </p:stCondLst>
                                          <p:endCondLst>
                                            <p:cond evt="onStopAudio" delay="0">
                                              <p:tgtEl>
                                                <p:sldTgt/>
                                              </p:tgtEl>
                                            </p:cond>
                                          </p:endCondLst>
                                        </p:cTn>
                                        <p:tgtEl>
                                          <p:sndTgt r:embed="rId2" name="hammer.wav"/>
                                        </p:tgtEl>
                                      </p:cMediaNode>
                                    </p:audio>
                                  </p:subTnLst>
                                </p:cTn>
                              </p:par>
                            </p:childTnLst>
                          </p:cTn>
                        </p:par>
                        <p:par>
                          <p:cTn id="89" fill="hold" nodeType="afterGroup">
                            <p:stCondLst>
                              <p:cond delay="16000"/>
                            </p:stCondLst>
                            <p:childTnLst>
                              <p:par>
                                <p:cTn id="90" presetID="1" presetClass="entr" presetSubtype="0" fill="hold" grpId="0" nodeType="afterEffect">
                                  <p:stCondLst>
                                    <p:cond delay="1000"/>
                                  </p:stCondLst>
                                  <p:childTnLst>
                                    <p:set>
                                      <p:cBhvr>
                                        <p:cTn id="91" dur="1" fill="hold">
                                          <p:stCondLst>
                                            <p:cond delay="0"/>
                                          </p:stCondLst>
                                        </p:cTn>
                                        <p:tgtEl>
                                          <p:spTgt spid="88"/>
                                        </p:tgtEl>
                                        <p:attrNameLst>
                                          <p:attrName>style.visibility</p:attrName>
                                        </p:attrNameLst>
                                      </p:cBhvr>
                                      <p:to>
                                        <p:strVal val="visible"/>
                                      </p:to>
                                    </p:set>
                                  </p:childTnLst>
                                  <p:subTnLst>
                                    <p:audio>
                                      <p:cMediaNode>
                                        <p:cTn display="0" masterRel="sameClick">
                                          <p:stCondLst>
                                            <p:cond evt="begin" delay="0">
                                              <p:tn val="90"/>
                                            </p:cond>
                                          </p:stCondLst>
                                          <p:endCondLst>
                                            <p:cond evt="onStopAudio" delay="0">
                                              <p:tgtEl>
                                                <p:sldTgt/>
                                              </p:tgtEl>
                                            </p:cond>
                                          </p:endCondLst>
                                        </p:cTn>
                                        <p:tgtEl>
                                          <p:sndTgt r:embed="rId2" name="hammer.wav"/>
                                        </p:tgtEl>
                                      </p:cMediaNode>
                                    </p:audio>
                                  </p:subTnLst>
                                </p:cTn>
                              </p:par>
                            </p:childTnLst>
                          </p:cTn>
                        </p:par>
                        <p:par>
                          <p:cTn id="92" fill="hold" nodeType="afterGroup">
                            <p:stCondLst>
                              <p:cond delay="17000"/>
                            </p:stCondLst>
                            <p:childTnLst>
                              <p:par>
                                <p:cTn id="93" presetID="1" presetClass="entr" presetSubtype="0" fill="hold" grpId="0" nodeType="afterEffect">
                                  <p:stCondLst>
                                    <p:cond delay="1000"/>
                                  </p:stCondLst>
                                  <p:childTnLst>
                                    <p:set>
                                      <p:cBhvr>
                                        <p:cTn id="94" dur="1" fill="hold">
                                          <p:stCondLst>
                                            <p:cond delay="0"/>
                                          </p:stCondLst>
                                        </p:cTn>
                                        <p:tgtEl>
                                          <p:spTgt spid="89"/>
                                        </p:tgtEl>
                                        <p:attrNameLst>
                                          <p:attrName>style.visibility</p:attrName>
                                        </p:attrNameLst>
                                      </p:cBhvr>
                                      <p:to>
                                        <p:strVal val="visible"/>
                                      </p:to>
                                    </p:set>
                                  </p:childTnLst>
                                  <p:subTnLst>
                                    <p:audio>
                                      <p:cMediaNode>
                                        <p:cTn display="0" masterRel="sameClick">
                                          <p:stCondLst>
                                            <p:cond evt="begin" delay="0">
                                              <p:tn val="93"/>
                                            </p:cond>
                                          </p:stCondLst>
                                          <p:endCondLst>
                                            <p:cond evt="onStopAudio" delay="0">
                                              <p:tgtEl>
                                                <p:sldTgt/>
                                              </p:tgtEl>
                                            </p:cond>
                                          </p:endCondLst>
                                        </p:cTn>
                                        <p:tgtEl>
                                          <p:sndTgt r:embed="rId2" name="hammer.wav"/>
                                        </p:tgtEl>
                                      </p:cMediaNode>
                                    </p:audio>
                                  </p:subTnLst>
                                </p:cTn>
                              </p:par>
                            </p:childTnLst>
                          </p:cTn>
                        </p:par>
                        <p:par>
                          <p:cTn id="95" fill="hold" nodeType="afterGroup">
                            <p:stCondLst>
                              <p:cond delay="18000"/>
                            </p:stCondLst>
                            <p:childTnLst>
                              <p:par>
                                <p:cTn id="96" presetID="1" presetClass="entr" presetSubtype="0" fill="hold" grpId="0" nodeType="afterEffect">
                                  <p:stCondLst>
                                    <p:cond delay="1000"/>
                                  </p:stCondLst>
                                  <p:childTnLst>
                                    <p:set>
                                      <p:cBhvr>
                                        <p:cTn id="97" dur="1" fill="hold">
                                          <p:stCondLst>
                                            <p:cond delay="0"/>
                                          </p:stCondLst>
                                        </p:cTn>
                                        <p:tgtEl>
                                          <p:spTgt spid="90"/>
                                        </p:tgtEl>
                                        <p:attrNameLst>
                                          <p:attrName>style.visibility</p:attrName>
                                        </p:attrNameLst>
                                      </p:cBhvr>
                                      <p:to>
                                        <p:strVal val="visible"/>
                                      </p:to>
                                    </p:set>
                                  </p:childTnLst>
                                  <p:subTnLst>
                                    <p:audio>
                                      <p:cMediaNode>
                                        <p:cTn display="0" masterRel="sameClick">
                                          <p:stCondLst>
                                            <p:cond evt="begin" delay="0">
                                              <p:tn val="96"/>
                                            </p:cond>
                                          </p:stCondLst>
                                          <p:endCondLst>
                                            <p:cond evt="onStopAudio" delay="0">
                                              <p:tgtEl>
                                                <p:sldTgt/>
                                              </p:tgtEl>
                                            </p:cond>
                                          </p:endCondLst>
                                        </p:cTn>
                                        <p:tgtEl>
                                          <p:sndTgt r:embed="rId2" name="hammer.wav"/>
                                        </p:tgtEl>
                                      </p:cMediaNode>
                                    </p:audio>
                                  </p:subTnLst>
                                </p:cTn>
                              </p:par>
                            </p:childTnLst>
                          </p:cTn>
                        </p:par>
                        <p:par>
                          <p:cTn id="98" fill="hold" nodeType="afterGroup">
                            <p:stCondLst>
                              <p:cond delay="19000"/>
                            </p:stCondLst>
                            <p:childTnLst>
                              <p:par>
                                <p:cTn id="99" presetID="1" presetClass="entr" presetSubtype="0" fill="hold" grpId="0" nodeType="afterEffect">
                                  <p:stCondLst>
                                    <p:cond delay="1000"/>
                                  </p:stCondLst>
                                  <p:childTnLst>
                                    <p:set>
                                      <p:cBhvr>
                                        <p:cTn id="100" dur="1" fill="hold">
                                          <p:stCondLst>
                                            <p:cond delay="0"/>
                                          </p:stCondLst>
                                        </p:cTn>
                                        <p:tgtEl>
                                          <p:spTgt spid="91"/>
                                        </p:tgtEl>
                                        <p:attrNameLst>
                                          <p:attrName>style.visibility</p:attrName>
                                        </p:attrNameLst>
                                      </p:cBhvr>
                                      <p:to>
                                        <p:strVal val="visible"/>
                                      </p:to>
                                    </p:set>
                                  </p:childTnLst>
                                  <p:subTnLst>
                                    <p:audio>
                                      <p:cMediaNode>
                                        <p:cTn display="0" masterRel="sameClick">
                                          <p:stCondLst>
                                            <p:cond evt="begin" delay="0">
                                              <p:tn val="99"/>
                                            </p:cond>
                                          </p:stCondLst>
                                          <p:endCondLst>
                                            <p:cond evt="onStopAudio" delay="0">
                                              <p:tgtEl>
                                                <p:sldTgt/>
                                              </p:tgtEl>
                                            </p:cond>
                                          </p:endCondLst>
                                        </p:cTn>
                                        <p:tgtEl>
                                          <p:sndTgt r:embed="rId2" name="hammer.wav"/>
                                        </p:tgtEl>
                                      </p:cMediaNode>
                                    </p:audio>
                                  </p:subTnLst>
                                </p:cTn>
                              </p:par>
                            </p:childTnLst>
                          </p:cTn>
                        </p:par>
                        <p:par>
                          <p:cTn id="101" fill="hold" nodeType="afterGroup">
                            <p:stCondLst>
                              <p:cond delay="20000"/>
                            </p:stCondLst>
                            <p:childTnLst>
                              <p:par>
                                <p:cTn id="102" presetID="1" presetClass="entr" presetSubtype="0" fill="hold" grpId="0" nodeType="afterEffect">
                                  <p:stCondLst>
                                    <p:cond delay="1000"/>
                                  </p:stCondLst>
                                  <p:childTnLst>
                                    <p:set>
                                      <p:cBhvr>
                                        <p:cTn id="103" dur="1" fill="hold">
                                          <p:stCondLst>
                                            <p:cond delay="0"/>
                                          </p:stCondLst>
                                        </p:cTn>
                                        <p:tgtEl>
                                          <p:spTgt spid="92"/>
                                        </p:tgtEl>
                                        <p:attrNameLst>
                                          <p:attrName>style.visibility</p:attrName>
                                        </p:attrNameLst>
                                      </p:cBhvr>
                                      <p:to>
                                        <p:strVal val="visible"/>
                                      </p:to>
                                    </p:set>
                                  </p:childTnLst>
                                  <p:subTnLst>
                                    <p:audio>
                                      <p:cMediaNode>
                                        <p:cTn display="0" masterRel="sameClick">
                                          <p:stCondLst>
                                            <p:cond evt="begin" delay="0">
                                              <p:tn val="102"/>
                                            </p:cond>
                                          </p:stCondLst>
                                          <p:endCondLst>
                                            <p:cond evt="onStopAudio" delay="0">
                                              <p:tgtEl>
                                                <p:sldTgt/>
                                              </p:tgtEl>
                                            </p:cond>
                                          </p:endCondLst>
                                        </p:cTn>
                                        <p:tgtEl>
                                          <p:sndTgt r:embed="rId2" name="hammer.wav"/>
                                        </p:tgtEl>
                                      </p:cMediaNode>
                                    </p:audio>
                                  </p:subTnLst>
                                </p:cTn>
                              </p:par>
                            </p:childTnLst>
                          </p:cTn>
                        </p:par>
                        <p:par>
                          <p:cTn id="104" fill="hold" nodeType="afterGroup">
                            <p:stCondLst>
                              <p:cond delay="21000"/>
                            </p:stCondLst>
                            <p:childTnLst>
                              <p:par>
                                <p:cTn id="105" presetID="1" presetClass="entr" presetSubtype="0" fill="hold" grpId="0" nodeType="afterEffect">
                                  <p:stCondLst>
                                    <p:cond delay="1000"/>
                                  </p:stCondLst>
                                  <p:childTnLst>
                                    <p:set>
                                      <p:cBhvr>
                                        <p:cTn id="106" dur="1" fill="hold">
                                          <p:stCondLst>
                                            <p:cond delay="0"/>
                                          </p:stCondLst>
                                        </p:cTn>
                                        <p:tgtEl>
                                          <p:spTgt spid="93"/>
                                        </p:tgtEl>
                                        <p:attrNameLst>
                                          <p:attrName>style.visibility</p:attrName>
                                        </p:attrNameLst>
                                      </p:cBhvr>
                                      <p:to>
                                        <p:strVal val="visible"/>
                                      </p:to>
                                    </p:set>
                                  </p:childTnLst>
                                  <p:subTnLst>
                                    <p:audio>
                                      <p:cMediaNode>
                                        <p:cTn display="0" masterRel="sameClick">
                                          <p:stCondLst>
                                            <p:cond evt="begin" delay="0">
                                              <p:tn val="105"/>
                                            </p:cond>
                                          </p:stCondLst>
                                          <p:endCondLst>
                                            <p:cond evt="onStopAudio" delay="0">
                                              <p:tgtEl>
                                                <p:sldTgt/>
                                              </p:tgtEl>
                                            </p:cond>
                                          </p:endCondLst>
                                        </p:cTn>
                                        <p:tgtEl>
                                          <p:sndTgt r:embed="rId2" name="hammer.wav"/>
                                        </p:tgtEl>
                                      </p:cMediaNode>
                                    </p:audio>
                                  </p:subTnLst>
                                </p:cTn>
                              </p:par>
                            </p:childTnLst>
                          </p:cTn>
                        </p:par>
                        <p:par>
                          <p:cTn id="107" fill="hold" nodeType="afterGroup">
                            <p:stCondLst>
                              <p:cond delay="22000"/>
                            </p:stCondLst>
                            <p:childTnLst>
                              <p:par>
                                <p:cTn id="108" presetID="1" presetClass="entr" presetSubtype="0" fill="hold" grpId="0" nodeType="afterEffect">
                                  <p:stCondLst>
                                    <p:cond delay="1000"/>
                                  </p:stCondLst>
                                  <p:childTnLst>
                                    <p:set>
                                      <p:cBhvr>
                                        <p:cTn id="109" dur="1" fill="hold">
                                          <p:stCondLst>
                                            <p:cond delay="0"/>
                                          </p:stCondLst>
                                        </p:cTn>
                                        <p:tgtEl>
                                          <p:spTgt spid="94"/>
                                        </p:tgtEl>
                                        <p:attrNameLst>
                                          <p:attrName>style.visibility</p:attrName>
                                        </p:attrNameLst>
                                      </p:cBhvr>
                                      <p:to>
                                        <p:strVal val="visible"/>
                                      </p:to>
                                    </p:set>
                                  </p:childTnLst>
                                  <p:subTnLst>
                                    <p:audio>
                                      <p:cMediaNode>
                                        <p:cTn display="0" masterRel="sameClick">
                                          <p:stCondLst>
                                            <p:cond evt="begin" delay="0">
                                              <p:tn val="108"/>
                                            </p:cond>
                                          </p:stCondLst>
                                          <p:endCondLst>
                                            <p:cond evt="onStopAudio" delay="0">
                                              <p:tgtEl>
                                                <p:sldTgt/>
                                              </p:tgtEl>
                                            </p:cond>
                                          </p:endCondLst>
                                        </p:cTn>
                                        <p:tgtEl>
                                          <p:sndTgt r:embed="rId2" name="hammer.wav"/>
                                        </p:tgtEl>
                                      </p:cMediaNode>
                                    </p:audio>
                                  </p:subTnLst>
                                </p:cTn>
                              </p:par>
                            </p:childTnLst>
                          </p:cTn>
                        </p:par>
                        <p:par>
                          <p:cTn id="110" fill="hold" nodeType="afterGroup">
                            <p:stCondLst>
                              <p:cond delay="23000"/>
                            </p:stCondLst>
                            <p:childTnLst>
                              <p:par>
                                <p:cTn id="111" presetID="1" presetClass="entr" presetSubtype="0" fill="hold" grpId="0" nodeType="afterEffect">
                                  <p:stCondLst>
                                    <p:cond delay="1000"/>
                                  </p:stCondLst>
                                  <p:childTnLst>
                                    <p:set>
                                      <p:cBhvr>
                                        <p:cTn id="112" dur="1" fill="hold">
                                          <p:stCondLst>
                                            <p:cond delay="0"/>
                                          </p:stCondLst>
                                        </p:cTn>
                                        <p:tgtEl>
                                          <p:spTgt spid="95"/>
                                        </p:tgtEl>
                                        <p:attrNameLst>
                                          <p:attrName>style.visibility</p:attrName>
                                        </p:attrNameLst>
                                      </p:cBhvr>
                                      <p:to>
                                        <p:strVal val="visible"/>
                                      </p:to>
                                    </p:set>
                                  </p:childTnLst>
                                  <p:subTnLst>
                                    <p:audio>
                                      <p:cMediaNode>
                                        <p:cTn display="0" masterRel="sameClick">
                                          <p:stCondLst>
                                            <p:cond evt="begin" delay="0">
                                              <p:tn val="111"/>
                                            </p:cond>
                                          </p:stCondLst>
                                          <p:endCondLst>
                                            <p:cond evt="onStopAudio" delay="0">
                                              <p:tgtEl>
                                                <p:sldTgt/>
                                              </p:tgtEl>
                                            </p:cond>
                                          </p:endCondLst>
                                        </p:cTn>
                                        <p:tgtEl>
                                          <p:sndTgt r:embed="rId2" name="hammer.wav"/>
                                        </p:tgtEl>
                                      </p:cMediaNode>
                                    </p:audio>
                                  </p:subTnLst>
                                </p:cTn>
                              </p:par>
                            </p:childTnLst>
                          </p:cTn>
                        </p:par>
                        <p:par>
                          <p:cTn id="113" fill="hold" nodeType="afterGroup">
                            <p:stCondLst>
                              <p:cond delay="24000"/>
                            </p:stCondLst>
                            <p:childTnLst>
                              <p:par>
                                <p:cTn id="114" presetID="1" presetClass="entr" presetSubtype="0" fill="hold" grpId="0" nodeType="afterEffect">
                                  <p:stCondLst>
                                    <p:cond delay="1000"/>
                                  </p:stCondLst>
                                  <p:childTnLst>
                                    <p:set>
                                      <p:cBhvr>
                                        <p:cTn id="115" dur="1" fill="hold">
                                          <p:stCondLst>
                                            <p:cond delay="0"/>
                                          </p:stCondLst>
                                        </p:cTn>
                                        <p:tgtEl>
                                          <p:spTgt spid="96"/>
                                        </p:tgtEl>
                                        <p:attrNameLst>
                                          <p:attrName>style.visibility</p:attrName>
                                        </p:attrNameLst>
                                      </p:cBhvr>
                                      <p:to>
                                        <p:strVal val="visible"/>
                                      </p:to>
                                    </p:set>
                                  </p:childTnLst>
                                  <p:subTnLst>
                                    <p:audio>
                                      <p:cMediaNode>
                                        <p:cTn display="0" masterRel="sameClick">
                                          <p:stCondLst>
                                            <p:cond evt="begin" delay="0">
                                              <p:tn val="114"/>
                                            </p:cond>
                                          </p:stCondLst>
                                          <p:endCondLst>
                                            <p:cond evt="onStopAudio" delay="0">
                                              <p:tgtEl>
                                                <p:sldTgt/>
                                              </p:tgtEl>
                                            </p:cond>
                                          </p:endCondLst>
                                        </p:cTn>
                                        <p:tgtEl>
                                          <p:sndTgt r:embed="rId2" name="hammer.wav"/>
                                        </p:tgtEl>
                                      </p:cMediaNode>
                                    </p:audio>
                                  </p:subTnLst>
                                </p:cTn>
                              </p:par>
                            </p:childTnLst>
                          </p:cTn>
                        </p:par>
                        <p:par>
                          <p:cTn id="116" fill="hold" nodeType="afterGroup">
                            <p:stCondLst>
                              <p:cond delay="25000"/>
                            </p:stCondLst>
                            <p:childTnLst>
                              <p:par>
                                <p:cTn id="117" presetID="1" presetClass="entr" presetSubtype="0" fill="hold" grpId="0" nodeType="afterEffect">
                                  <p:stCondLst>
                                    <p:cond delay="1000"/>
                                  </p:stCondLst>
                                  <p:childTnLst>
                                    <p:set>
                                      <p:cBhvr>
                                        <p:cTn id="118" dur="1" fill="hold">
                                          <p:stCondLst>
                                            <p:cond delay="0"/>
                                          </p:stCondLst>
                                        </p:cTn>
                                        <p:tgtEl>
                                          <p:spTgt spid="97"/>
                                        </p:tgtEl>
                                        <p:attrNameLst>
                                          <p:attrName>style.visibility</p:attrName>
                                        </p:attrNameLst>
                                      </p:cBhvr>
                                      <p:to>
                                        <p:strVal val="visible"/>
                                      </p:to>
                                    </p:set>
                                  </p:childTnLst>
                                  <p:subTnLst>
                                    <p:audio>
                                      <p:cMediaNode>
                                        <p:cTn display="0" masterRel="sameClick">
                                          <p:stCondLst>
                                            <p:cond evt="begin" delay="0">
                                              <p:tn val="117"/>
                                            </p:cond>
                                          </p:stCondLst>
                                          <p:endCondLst>
                                            <p:cond evt="onStopAudio" delay="0">
                                              <p:tgtEl>
                                                <p:sldTgt/>
                                              </p:tgtEl>
                                            </p:cond>
                                          </p:endCondLst>
                                        </p:cTn>
                                        <p:tgtEl>
                                          <p:sndTgt r:embed="rId2" name="hammer.wav"/>
                                        </p:tgtEl>
                                      </p:cMediaNode>
                                    </p:audio>
                                  </p:subTnLst>
                                </p:cTn>
                              </p:par>
                            </p:childTnLst>
                          </p:cTn>
                        </p:par>
                        <p:par>
                          <p:cTn id="119" fill="hold" nodeType="afterGroup">
                            <p:stCondLst>
                              <p:cond delay="26000"/>
                            </p:stCondLst>
                            <p:childTnLst>
                              <p:par>
                                <p:cTn id="120" presetID="1" presetClass="entr" presetSubtype="0" fill="hold" grpId="0" nodeType="afterEffect">
                                  <p:stCondLst>
                                    <p:cond delay="1000"/>
                                  </p:stCondLst>
                                  <p:childTnLst>
                                    <p:set>
                                      <p:cBhvr>
                                        <p:cTn id="121" dur="1" fill="hold">
                                          <p:stCondLst>
                                            <p:cond delay="0"/>
                                          </p:stCondLst>
                                        </p:cTn>
                                        <p:tgtEl>
                                          <p:spTgt spid="98"/>
                                        </p:tgtEl>
                                        <p:attrNameLst>
                                          <p:attrName>style.visibility</p:attrName>
                                        </p:attrNameLst>
                                      </p:cBhvr>
                                      <p:to>
                                        <p:strVal val="visible"/>
                                      </p:to>
                                    </p:set>
                                  </p:childTnLst>
                                  <p:subTnLst>
                                    <p:audio>
                                      <p:cMediaNode>
                                        <p:cTn display="0" masterRel="sameClick">
                                          <p:stCondLst>
                                            <p:cond evt="begin" delay="0">
                                              <p:tn val="120"/>
                                            </p:cond>
                                          </p:stCondLst>
                                          <p:endCondLst>
                                            <p:cond evt="onStopAudio" delay="0">
                                              <p:tgtEl>
                                                <p:sldTgt/>
                                              </p:tgtEl>
                                            </p:cond>
                                          </p:endCondLst>
                                        </p:cTn>
                                        <p:tgtEl>
                                          <p:sndTgt r:embed="rId2" name="hammer.wav"/>
                                        </p:tgtEl>
                                      </p:cMediaNode>
                                    </p:audio>
                                  </p:subTnLst>
                                </p:cTn>
                              </p:par>
                            </p:childTnLst>
                          </p:cTn>
                        </p:par>
                        <p:par>
                          <p:cTn id="122" fill="hold" nodeType="afterGroup">
                            <p:stCondLst>
                              <p:cond delay="27000"/>
                            </p:stCondLst>
                            <p:childTnLst>
                              <p:par>
                                <p:cTn id="123" presetID="1" presetClass="entr" presetSubtype="0" fill="hold" grpId="0" nodeType="afterEffect">
                                  <p:stCondLst>
                                    <p:cond delay="1000"/>
                                  </p:stCondLst>
                                  <p:childTnLst>
                                    <p:set>
                                      <p:cBhvr>
                                        <p:cTn id="124" dur="1" fill="hold">
                                          <p:stCondLst>
                                            <p:cond delay="0"/>
                                          </p:stCondLst>
                                        </p:cTn>
                                        <p:tgtEl>
                                          <p:spTgt spid="99"/>
                                        </p:tgtEl>
                                        <p:attrNameLst>
                                          <p:attrName>style.visibility</p:attrName>
                                        </p:attrNameLst>
                                      </p:cBhvr>
                                      <p:to>
                                        <p:strVal val="visible"/>
                                      </p:to>
                                    </p:set>
                                  </p:childTnLst>
                                  <p:subTnLst>
                                    <p:audio>
                                      <p:cMediaNode>
                                        <p:cTn display="0" masterRel="sameClick">
                                          <p:stCondLst>
                                            <p:cond evt="begin" delay="0">
                                              <p:tn val="123"/>
                                            </p:cond>
                                          </p:stCondLst>
                                          <p:endCondLst>
                                            <p:cond evt="onStopAudio" delay="0">
                                              <p:tgtEl>
                                                <p:sldTgt/>
                                              </p:tgtEl>
                                            </p:cond>
                                          </p:endCondLst>
                                        </p:cTn>
                                        <p:tgtEl>
                                          <p:sndTgt r:embed="rId2" name="hammer.wav"/>
                                        </p:tgtEl>
                                      </p:cMediaNode>
                                    </p:audio>
                                  </p:subTnLst>
                                </p:cTn>
                              </p:par>
                            </p:childTnLst>
                          </p:cTn>
                        </p:par>
                        <p:par>
                          <p:cTn id="125" fill="hold" nodeType="afterGroup">
                            <p:stCondLst>
                              <p:cond delay="28000"/>
                            </p:stCondLst>
                            <p:childTnLst>
                              <p:par>
                                <p:cTn id="126" presetID="1" presetClass="entr" presetSubtype="0" fill="hold" grpId="0" nodeType="afterEffect">
                                  <p:stCondLst>
                                    <p:cond delay="1000"/>
                                  </p:stCondLst>
                                  <p:childTnLst>
                                    <p:set>
                                      <p:cBhvr>
                                        <p:cTn id="127" dur="1" fill="hold">
                                          <p:stCondLst>
                                            <p:cond delay="0"/>
                                          </p:stCondLst>
                                        </p:cTn>
                                        <p:tgtEl>
                                          <p:spTgt spid="100"/>
                                        </p:tgtEl>
                                        <p:attrNameLst>
                                          <p:attrName>style.visibility</p:attrName>
                                        </p:attrNameLst>
                                      </p:cBhvr>
                                      <p:to>
                                        <p:strVal val="visible"/>
                                      </p:to>
                                    </p:set>
                                  </p:childTnLst>
                                  <p:subTnLst>
                                    <p:audio>
                                      <p:cMediaNode>
                                        <p:cTn display="0" masterRel="sameClick">
                                          <p:stCondLst>
                                            <p:cond evt="begin" delay="0">
                                              <p:tn val="126"/>
                                            </p:cond>
                                          </p:stCondLst>
                                          <p:endCondLst>
                                            <p:cond evt="onStopAudio" delay="0">
                                              <p:tgtEl>
                                                <p:sldTgt/>
                                              </p:tgtEl>
                                            </p:cond>
                                          </p:endCondLst>
                                        </p:cTn>
                                        <p:tgtEl>
                                          <p:sndTgt r:embed="rId2" name="hammer.wav"/>
                                        </p:tgtEl>
                                      </p:cMediaNode>
                                    </p:audio>
                                  </p:subTnLst>
                                </p:cTn>
                              </p:par>
                            </p:childTnLst>
                          </p:cTn>
                        </p:par>
                        <p:par>
                          <p:cTn id="128" fill="hold" nodeType="afterGroup">
                            <p:stCondLst>
                              <p:cond delay="29000"/>
                            </p:stCondLst>
                            <p:childTnLst>
                              <p:par>
                                <p:cTn id="129" presetID="1" presetClass="entr" presetSubtype="0" fill="hold" grpId="0" nodeType="afterEffect">
                                  <p:stCondLst>
                                    <p:cond delay="1000"/>
                                  </p:stCondLst>
                                  <p:childTnLst>
                                    <p:set>
                                      <p:cBhvr>
                                        <p:cTn id="130" dur="1" fill="hold">
                                          <p:stCondLst>
                                            <p:cond delay="0"/>
                                          </p:stCondLst>
                                        </p:cTn>
                                        <p:tgtEl>
                                          <p:spTgt spid="101"/>
                                        </p:tgtEl>
                                        <p:attrNameLst>
                                          <p:attrName>style.visibility</p:attrName>
                                        </p:attrNameLst>
                                      </p:cBhvr>
                                      <p:to>
                                        <p:strVal val="visible"/>
                                      </p:to>
                                    </p:set>
                                  </p:childTnLst>
                                  <p:subTnLst>
                                    <p:audio>
                                      <p:cMediaNode>
                                        <p:cTn display="0" masterRel="sameClick">
                                          <p:stCondLst>
                                            <p:cond evt="begin" delay="0">
                                              <p:tn val="129"/>
                                            </p:cond>
                                          </p:stCondLst>
                                          <p:endCondLst>
                                            <p:cond evt="onStopAudio" delay="0">
                                              <p:tgtEl>
                                                <p:sldTgt/>
                                              </p:tgtEl>
                                            </p:cond>
                                          </p:endCondLst>
                                        </p:cTn>
                                        <p:tgtEl>
                                          <p:sndTgt r:embed="rId3" name="laser.wav"/>
                                        </p:tgtEl>
                                      </p:cMediaNode>
                                    </p:audio>
                                  </p:subTnLst>
                                </p:cTn>
                              </p:par>
                            </p:childTnLst>
                          </p:cTn>
                        </p:par>
                      </p:childTnLst>
                    </p:cTn>
                  </p:par>
                  <p:par>
                    <p:cTn id="131" fill="hold" nodeType="clickPar">
                      <p:stCondLst>
                        <p:cond delay="indefinite"/>
                      </p:stCondLst>
                      <p:childTnLst>
                        <p:par>
                          <p:cTn id="132" fill="hold" nodeType="withGroup">
                            <p:stCondLst>
                              <p:cond delay="0"/>
                            </p:stCondLst>
                            <p:childTnLst>
                              <p:par>
                                <p:cTn id="133" presetID="6" presetClass="entr" presetSubtype="16" fill="hold" grpId="0" nodeType="click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circle(in)">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3" grpId="1" animBg="1"/>
      <p:bldP spid="59"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34"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1143000"/>
            <a:ext cx="8610600" cy="3134783"/>
          </a:xfrm>
        </p:spPr>
        <p:txBody>
          <a:bodyPr/>
          <a:lstStyle/>
          <a:p>
            <a:pPr algn="l"/>
            <a:r>
              <a:rPr lang="en-US" sz="2800" b="1" dirty="0" err="1" smtClean="0">
                <a:solidFill>
                  <a:schemeClr val="tx1"/>
                </a:solidFill>
                <a:latin typeface="Arial" pitchFamily="34" charset="0"/>
                <a:cs typeface="Arial" pitchFamily="34" charset="0"/>
              </a:rPr>
              <a:t>Câu</a:t>
            </a:r>
            <a:r>
              <a:rPr lang="en-US" sz="2800" b="1" dirty="0" smtClean="0">
                <a:solidFill>
                  <a:schemeClr val="tx1"/>
                </a:solidFill>
                <a:latin typeface="Arial" pitchFamily="34" charset="0"/>
                <a:cs typeface="Arial" pitchFamily="34" charset="0"/>
              </a:rPr>
              <a:t> 1:</a:t>
            </a:r>
            <a:r>
              <a:rPr lang="en-US" sz="2800" dirty="0"/>
              <a:t>Polime </a:t>
            </a:r>
            <a:r>
              <a:rPr lang="en-US" sz="2800" dirty="0" err="1"/>
              <a:t>nào</a:t>
            </a:r>
            <a:r>
              <a:rPr lang="en-US" sz="2800" dirty="0"/>
              <a:t> </a:t>
            </a:r>
            <a:r>
              <a:rPr lang="en-US" sz="2800" dirty="0" err="1"/>
              <a:t>sau</a:t>
            </a:r>
            <a:r>
              <a:rPr lang="en-US" sz="2800" dirty="0"/>
              <a:t> </a:t>
            </a:r>
            <a:r>
              <a:rPr lang="en-US" sz="2800" dirty="0" err="1"/>
              <a:t>đây</a:t>
            </a:r>
            <a:r>
              <a:rPr lang="en-US" sz="2800" dirty="0"/>
              <a:t> </a:t>
            </a:r>
            <a:r>
              <a:rPr lang="en-US" sz="2800" b="1" dirty="0" err="1"/>
              <a:t>không</a:t>
            </a:r>
            <a:r>
              <a:rPr lang="en-US" sz="2800" dirty="0"/>
              <a:t> </a:t>
            </a:r>
            <a:r>
              <a:rPr lang="en-US" sz="2800" dirty="0" err="1"/>
              <a:t>chứa</a:t>
            </a:r>
            <a:r>
              <a:rPr lang="en-US" sz="2800" dirty="0"/>
              <a:t> </a:t>
            </a:r>
            <a:r>
              <a:rPr lang="en-US" sz="2800" dirty="0" err="1"/>
              <a:t>nitơ</a:t>
            </a:r>
            <a:r>
              <a:rPr lang="en-US" sz="2800" dirty="0"/>
              <a:t> </a:t>
            </a:r>
            <a:r>
              <a:rPr lang="en-US" sz="2800" dirty="0" err="1"/>
              <a:t>trong</a:t>
            </a:r>
            <a:r>
              <a:rPr lang="en-US" sz="2800" dirty="0"/>
              <a:t> </a:t>
            </a:r>
            <a:r>
              <a:rPr lang="en-US" sz="2800" dirty="0" err="1"/>
              <a:t>phân</a:t>
            </a:r>
            <a:r>
              <a:rPr lang="en-US" sz="2800" dirty="0"/>
              <a:t> </a:t>
            </a:r>
            <a:r>
              <a:rPr lang="en-US" sz="2800" dirty="0" err="1"/>
              <a:t>tử</a:t>
            </a:r>
            <a:r>
              <a:rPr lang="en-US" sz="2800" dirty="0"/>
              <a:t>?</a:t>
            </a:r>
          </a:p>
          <a:p>
            <a:pPr algn="l"/>
            <a:r>
              <a:rPr lang="en-US" sz="2800" b="1" dirty="0" smtClean="0"/>
              <a:t>       A</a:t>
            </a:r>
            <a:r>
              <a:rPr lang="en-US" sz="2800" b="1" dirty="0"/>
              <a:t>.</a:t>
            </a:r>
            <a:r>
              <a:rPr lang="en-US" sz="2800" dirty="0"/>
              <a:t> </a:t>
            </a:r>
            <a:r>
              <a:rPr lang="en-US" sz="2800" dirty="0" err="1"/>
              <a:t>Poli</a:t>
            </a:r>
            <a:r>
              <a:rPr lang="en-US" sz="2800" dirty="0"/>
              <a:t> (vinyl </a:t>
            </a:r>
            <a:r>
              <a:rPr lang="en-US" sz="2800" dirty="0" err="1"/>
              <a:t>clorua</a:t>
            </a:r>
            <a:r>
              <a:rPr lang="en-US" sz="2800" dirty="0"/>
              <a:t>).</a:t>
            </a:r>
          </a:p>
          <a:p>
            <a:pPr algn="l"/>
            <a:r>
              <a:rPr lang="en-US" sz="2800" b="1" dirty="0" smtClean="0"/>
              <a:t>       B</a:t>
            </a:r>
            <a:r>
              <a:rPr lang="en-US" sz="2800" b="1" dirty="0"/>
              <a:t>.</a:t>
            </a:r>
            <a:r>
              <a:rPr lang="en-US" sz="2800" dirty="0"/>
              <a:t> </a:t>
            </a:r>
            <a:r>
              <a:rPr lang="en-US" sz="2800" dirty="0" err="1"/>
              <a:t>Poliacrilonitrin</a:t>
            </a:r>
            <a:r>
              <a:rPr lang="en-US" sz="2800" dirty="0"/>
              <a:t>.</a:t>
            </a:r>
          </a:p>
          <a:p>
            <a:pPr algn="l"/>
            <a:r>
              <a:rPr lang="en-US" sz="2800" b="1" dirty="0" smtClean="0"/>
              <a:t>       C</a:t>
            </a:r>
            <a:r>
              <a:rPr lang="en-US" sz="2800" b="1" dirty="0"/>
              <a:t>.</a:t>
            </a:r>
            <a:r>
              <a:rPr lang="en-US" sz="2800" dirty="0"/>
              <a:t> Nilon-6,6.</a:t>
            </a:r>
          </a:p>
          <a:p>
            <a:pPr algn="l"/>
            <a:r>
              <a:rPr lang="en-US" sz="2800" b="1" dirty="0" smtClean="0"/>
              <a:t>       D</a:t>
            </a:r>
            <a:r>
              <a:rPr lang="en-US" sz="2800" b="1" dirty="0"/>
              <a:t>.</a:t>
            </a:r>
            <a:r>
              <a:rPr lang="en-US" sz="2800" dirty="0"/>
              <a:t> Nilon-6.</a:t>
            </a:r>
          </a:p>
          <a:p>
            <a:pPr algn="l"/>
            <a:endParaRPr lang="vi-VN" sz="2800" dirty="0" smtClean="0">
              <a:solidFill>
                <a:schemeClr val="tx1"/>
              </a:solidFill>
              <a:cs typeface="Arial" pitchFamily="34" charset="0"/>
            </a:endParaRPr>
          </a:p>
        </p:txBody>
      </p:sp>
      <p:sp>
        <p:nvSpPr>
          <p:cNvPr id="4" name="Flowchart: Connector 3"/>
          <p:cNvSpPr/>
          <p:nvPr/>
        </p:nvSpPr>
        <p:spPr>
          <a:xfrm>
            <a:off x="914400" y="2043545"/>
            <a:ext cx="533400" cy="533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t>A</a:t>
            </a:r>
          </a:p>
        </p:txBody>
      </p:sp>
      <p:pic>
        <p:nvPicPr>
          <p:cNvPr id="5"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2" name="Rectangle 1"/>
          <p:cNvSpPr/>
          <p:nvPr/>
        </p:nvSpPr>
        <p:spPr>
          <a:xfrm>
            <a:off x="228600" y="4509132"/>
            <a:ext cx="8382000" cy="1692771"/>
          </a:xfrm>
          <a:prstGeom prst="rect">
            <a:avLst/>
          </a:prstGeom>
        </p:spPr>
        <p:txBody>
          <a:bodyPr wrap="square">
            <a:spAutoFit/>
          </a:bodyPr>
          <a:lstStyle/>
          <a:p>
            <a:r>
              <a:rPr lang="en-US" sz="2600" dirty="0" err="1" smtClean="0"/>
              <a:t>Poli</a:t>
            </a:r>
            <a:r>
              <a:rPr lang="en-US" sz="2600" dirty="0" smtClean="0"/>
              <a:t>(vinyl </a:t>
            </a:r>
            <a:r>
              <a:rPr lang="en-US" sz="2600" dirty="0" err="1"/>
              <a:t>clorua</a:t>
            </a:r>
            <a:r>
              <a:rPr lang="en-US" sz="2600" dirty="0"/>
              <a:t>) </a:t>
            </a:r>
            <a:r>
              <a:rPr lang="en-US" sz="2600" dirty="0" err="1"/>
              <a:t>chứa</a:t>
            </a:r>
            <a:r>
              <a:rPr lang="en-US" sz="2600" dirty="0"/>
              <a:t> </a:t>
            </a:r>
            <a:r>
              <a:rPr lang="en-US" sz="2600" dirty="0" err="1"/>
              <a:t>các</a:t>
            </a:r>
            <a:r>
              <a:rPr lang="en-US" sz="2600" dirty="0"/>
              <a:t> </a:t>
            </a:r>
            <a:r>
              <a:rPr lang="en-US" sz="2600" dirty="0" err="1"/>
              <a:t>nguyên</a:t>
            </a:r>
            <a:r>
              <a:rPr lang="en-US" sz="2600" dirty="0"/>
              <a:t> </a:t>
            </a:r>
            <a:r>
              <a:rPr lang="en-US" sz="2600" dirty="0" err="1"/>
              <a:t>tố</a:t>
            </a:r>
            <a:r>
              <a:rPr lang="en-US" sz="2600" dirty="0"/>
              <a:t> </a:t>
            </a:r>
            <a:r>
              <a:rPr lang="en-US" sz="2600" dirty="0" err="1"/>
              <a:t>là</a:t>
            </a:r>
            <a:r>
              <a:rPr lang="en-US" sz="2600" dirty="0"/>
              <a:t> C, H </a:t>
            </a:r>
            <a:r>
              <a:rPr lang="en-US" sz="2600" dirty="0" err="1"/>
              <a:t>và</a:t>
            </a:r>
            <a:r>
              <a:rPr lang="en-US" sz="2600" dirty="0"/>
              <a:t> Cl.</a:t>
            </a:r>
          </a:p>
          <a:p>
            <a:r>
              <a:rPr lang="en-US" sz="2600" dirty="0" err="1" smtClean="0"/>
              <a:t>Poliacrilonitrin</a:t>
            </a:r>
            <a:r>
              <a:rPr lang="en-US" sz="2600" dirty="0" smtClean="0"/>
              <a:t> </a:t>
            </a:r>
            <a:r>
              <a:rPr lang="en-US" sz="2600" dirty="0" err="1"/>
              <a:t>chứa</a:t>
            </a:r>
            <a:r>
              <a:rPr lang="en-US" sz="2600" dirty="0"/>
              <a:t> </a:t>
            </a:r>
            <a:r>
              <a:rPr lang="en-US" sz="2600" dirty="0" err="1"/>
              <a:t>các</a:t>
            </a:r>
            <a:r>
              <a:rPr lang="en-US" sz="2600" dirty="0"/>
              <a:t> </a:t>
            </a:r>
            <a:r>
              <a:rPr lang="en-US" sz="2600" dirty="0" err="1"/>
              <a:t>nguyên</a:t>
            </a:r>
            <a:r>
              <a:rPr lang="en-US" sz="2600" dirty="0"/>
              <a:t> </a:t>
            </a:r>
            <a:r>
              <a:rPr lang="en-US" sz="2600" dirty="0" err="1"/>
              <a:t>tố</a:t>
            </a:r>
            <a:r>
              <a:rPr lang="en-US" sz="2600" dirty="0"/>
              <a:t> </a:t>
            </a:r>
            <a:r>
              <a:rPr lang="en-US" sz="2600" dirty="0" err="1"/>
              <a:t>là</a:t>
            </a:r>
            <a:r>
              <a:rPr lang="en-US" sz="2600" dirty="0"/>
              <a:t> C, H </a:t>
            </a:r>
            <a:r>
              <a:rPr lang="en-US" sz="2600" dirty="0" err="1"/>
              <a:t>và</a:t>
            </a:r>
            <a:r>
              <a:rPr lang="en-US" sz="2600" dirty="0"/>
              <a:t> N.</a:t>
            </a:r>
          </a:p>
          <a:p>
            <a:r>
              <a:rPr lang="en-US" sz="2600" dirty="0" smtClean="0"/>
              <a:t>Nilon-6,6 </a:t>
            </a:r>
            <a:r>
              <a:rPr lang="en-US" sz="2600" dirty="0" err="1"/>
              <a:t>chứa</a:t>
            </a:r>
            <a:r>
              <a:rPr lang="en-US" sz="2600" dirty="0"/>
              <a:t> </a:t>
            </a:r>
            <a:r>
              <a:rPr lang="en-US" sz="2600" dirty="0" err="1"/>
              <a:t>các</a:t>
            </a:r>
            <a:r>
              <a:rPr lang="en-US" sz="2600" dirty="0"/>
              <a:t> </a:t>
            </a:r>
            <a:r>
              <a:rPr lang="en-US" sz="2600" dirty="0" err="1"/>
              <a:t>nguyên</a:t>
            </a:r>
            <a:r>
              <a:rPr lang="en-US" sz="2600" dirty="0"/>
              <a:t> </a:t>
            </a:r>
            <a:r>
              <a:rPr lang="en-US" sz="2600" dirty="0" err="1"/>
              <a:t>tố</a:t>
            </a:r>
            <a:r>
              <a:rPr lang="en-US" sz="2600" dirty="0"/>
              <a:t> C, H, O </a:t>
            </a:r>
            <a:r>
              <a:rPr lang="en-US" sz="2600" dirty="0" err="1"/>
              <a:t>và</a:t>
            </a:r>
            <a:r>
              <a:rPr lang="en-US" sz="2600" dirty="0"/>
              <a:t> N.</a:t>
            </a:r>
          </a:p>
          <a:p>
            <a:r>
              <a:rPr lang="en-US" sz="2600" dirty="0" err="1" smtClean="0"/>
              <a:t>Nilon</a:t>
            </a:r>
            <a:r>
              <a:rPr lang="en-US" sz="2600" dirty="0" smtClean="0"/>
              <a:t>–6 </a:t>
            </a:r>
            <a:r>
              <a:rPr lang="en-US" sz="2600" dirty="0" err="1"/>
              <a:t>chứa</a:t>
            </a:r>
            <a:r>
              <a:rPr lang="en-US" sz="2600" dirty="0"/>
              <a:t> </a:t>
            </a:r>
            <a:r>
              <a:rPr lang="en-US" sz="2600" dirty="0" err="1"/>
              <a:t>các</a:t>
            </a:r>
            <a:r>
              <a:rPr lang="en-US" sz="2600" dirty="0"/>
              <a:t> </a:t>
            </a:r>
            <a:r>
              <a:rPr lang="en-US" sz="2600" dirty="0" err="1"/>
              <a:t>nguyên</a:t>
            </a:r>
            <a:r>
              <a:rPr lang="en-US" sz="2600" dirty="0"/>
              <a:t> </a:t>
            </a:r>
            <a:r>
              <a:rPr lang="en-US" sz="2600" dirty="0" err="1"/>
              <a:t>tố</a:t>
            </a:r>
            <a:r>
              <a:rPr lang="en-US" sz="2600" dirty="0"/>
              <a:t> C, H, O </a:t>
            </a:r>
            <a:r>
              <a:rPr lang="en-US" sz="2600" dirty="0" err="1"/>
              <a:t>và</a:t>
            </a:r>
            <a:r>
              <a:rPr lang="en-US" sz="2600" dirty="0"/>
              <a:t> N.</a:t>
            </a:r>
          </a:p>
        </p:txBody>
      </p:sp>
    </p:spTree>
    <p:extLst>
      <p:ext uri="{BB962C8B-B14F-4D97-AF65-F5344CB8AC3E}">
        <p14:creationId xmlns:p14="http://schemas.microsoft.com/office/powerpoint/2010/main" val="22493498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1143001"/>
            <a:ext cx="8610600" cy="2590800"/>
          </a:xfrm>
        </p:spPr>
        <p:txBody>
          <a:bodyPr/>
          <a:lstStyle/>
          <a:p>
            <a:pPr algn="l"/>
            <a:r>
              <a:rPr lang="en-US" sz="2800" b="1" dirty="0" err="1" smtClean="0">
                <a:solidFill>
                  <a:schemeClr val="tx1"/>
                </a:solidFill>
                <a:latin typeface="Arial" pitchFamily="34" charset="0"/>
                <a:cs typeface="Arial" pitchFamily="34" charset="0"/>
              </a:rPr>
              <a:t>Câu</a:t>
            </a:r>
            <a:r>
              <a:rPr lang="en-US" sz="2800" b="1" dirty="0" smtClean="0">
                <a:solidFill>
                  <a:schemeClr val="tx1"/>
                </a:solidFill>
                <a:latin typeface="Arial" pitchFamily="34" charset="0"/>
                <a:cs typeface="Arial" pitchFamily="34" charset="0"/>
              </a:rPr>
              <a:t> 2: </a:t>
            </a:r>
            <a:r>
              <a:rPr lang="en-US" sz="2800" dirty="0" err="1"/>
              <a:t>Tơ</a:t>
            </a:r>
            <a:r>
              <a:rPr lang="en-US" sz="2800" dirty="0"/>
              <a:t> </a:t>
            </a:r>
            <a:r>
              <a:rPr lang="en-US" sz="2800" dirty="0" err="1"/>
              <a:t>nào</a:t>
            </a:r>
            <a:r>
              <a:rPr lang="en-US" sz="2800" dirty="0"/>
              <a:t> </a:t>
            </a:r>
            <a:r>
              <a:rPr lang="en-US" sz="2800" dirty="0" err="1"/>
              <a:t>sau</a:t>
            </a:r>
            <a:r>
              <a:rPr lang="en-US" sz="2800" dirty="0"/>
              <a:t> </a:t>
            </a:r>
            <a:r>
              <a:rPr lang="en-US" sz="2800" dirty="0" err="1"/>
              <a:t>đây</a:t>
            </a:r>
            <a:r>
              <a:rPr lang="en-US" sz="2800" dirty="0"/>
              <a:t> </a:t>
            </a:r>
            <a:r>
              <a:rPr lang="en-US" sz="2800" dirty="0" err="1"/>
              <a:t>có</a:t>
            </a:r>
            <a:r>
              <a:rPr lang="en-US" sz="2800" dirty="0"/>
              <a:t> </a:t>
            </a:r>
            <a:r>
              <a:rPr lang="en-US" sz="2800" dirty="0" err="1"/>
              <a:t>nguồn</a:t>
            </a:r>
            <a:r>
              <a:rPr lang="en-US" sz="2800" dirty="0"/>
              <a:t> </a:t>
            </a:r>
            <a:r>
              <a:rPr lang="en-US" sz="2800" dirty="0" err="1"/>
              <a:t>gốc</a:t>
            </a:r>
            <a:r>
              <a:rPr lang="en-US" sz="2800" dirty="0"/>
              <a:t> </a:t>
            </a:r>
            <a:r>
              <a:rPr lang="en-US" sz="2800" dirty="0" err="1"/>
              <a:t>tự</a:t>
            </a:r>
            <a:r>
              <a:rPr lang="en-US" sz="2800" dirty="0"/>
              <a:t> </a:t>
            </a:r>
            <a:r>
              <a:rPr lang="en-US" sz="2800" dirty="0" err="1"/>
              <a:t>nhiên</a:t>
            </a:r>
            <a:r>
              <a:rPr lang="en-US" sz="2800" dirty="0"/>
              <a:t>?</a:t>
            </a:r>
          </a:p>
          <a:p>
            <a:pPr algn="l"/>
            <a:r>
              <a:rPr lang="en-US" sz="2800" b="1" dirty="0" smtClean="0"/>
              <a:t>      A</a:t>
            </a:r>
            <a:r>
              <a:rPr lang="en-US" sz="2800" b="1" dirty="0"/>
              <a:t>.</a:t>
            </a:r>
            <a:r>
              <a:rPr lang="en-US" sz="2800" dirty="0"/>
              <a:t> Nilon-6.</a:t>
            </a:r>
          </a:p>
          <a:p>
            <a:pPr algn="l"/>
            <a:r>
              <a:rPr lang="en-US" sz="2800" b="1" dirty="0" smtClean="0"/>
              <a:t>      B</a:t>
            </a:r>
            <a:r>
              <a:rPr lang="en-US" sz="2800" b="1" dirty="0"/>
              <a:t>.</a:t>
            </a:r>
            <a:r>
              <a:rPr lang="en-US" sz="2800" dirty="0"/>
              <a:t> </a:t>
            </a:r>
            <a:r>
              <a:rPr lang="en-US" sz="2800" dirty="0" err="1"/>
              <a:t>Tơ</a:t>
            </a:r>
            <a:r>
              <a:rPr lang="en-US" sz="2800" dirty="0"/>
              <a:t> </a:t>
            </a:r>
            <a:r>
              <a:rPr lang="en-US" sz="2800" dirty="0" err="1"/>
              <a:t>tằm</a:t>
            </a:r>
            <a:r>
              <a:rPr lang="en-US" sz="2800" dirty="0"/>
              <a:t>.</a:t>
            </a:r>
          </a:p>
          <a:p>
            <a:pPr algn="l"/>
            <a:r>
              <a:rPr lang="en-US" sz="2800" b="1" dirty="0" smtClean="0"/>
              <a:t>      C</a:t>
            </a:r>
            <a:r>
              <a:rPr lang="en-US" sz="2800" b="1" dirty="0"/>
              <a:t>.</a:t>
            </a:r>
            <a:r>
              <a:rPr lang="en-US" sz="2800" dirty="0"/>
              <a:t> </a:t>
            </a:r>
            <a:r>
              <a:rPr lang="en-US" sz="2800" dirty="0" err="1"/>
              <a:t>Tơ</a:t>
            </a:r>
            <a:r>
              <a:rPr lang="en-US" sz="2800" dirty="0"/>
              <a:t> </a:t>
            </a:r>
            <a:r>
              <a:rPr lang="en-US" sz="2800" dirty="0" err="1"/>
              <a:t>nitron</a:t>
            </a:r>
            <a:r>
              <a:rPr lang="en-US" sz="2800" dirty="0"/>
              <a:t>.</a:t>
            </a:r>
          </a:p>
          <a:p>
            <a:pPr algn="l"/>
            <a:r>
              <a:rPr lang="en-US" sz="2800" b="1" dirty="0" smtClean="0"/>
              <a:t>      D</a:t>
            </a:r>
            <a:r>
              <a:rPr lang="en-US" sz="2800" b="1" dirty="0"/>
              <a:t>.</a:t>
            </a:r>
            <a:r>
              <a:rPr lang="en-US" sz="2800" dirty="0"/>
              <a:t> Nilon-7</a:t>
            </a:r>
            <a:r>
              <a:rPr lang="en-US" sz="2800" dirty="0" smtClean="0"/>
              <a:t>.</a:t>
            </a:r>
            <a:endParaRPr lang="en-US" sz="2800" dirty="0"/>
          </a:p>
        </p:txBody>
      </p:sp>
      <p:sp>
        <p:nvSpPr>
          <p:cNvPr id="4" name="Flowchart: Connector 3"/>
          <p:cNvSpPr/>
          <p:nvPr/>
        </p:nvSpPr>
        <p:spPr>
          <a:xfrm>
            <a:off x="789709" y="2209800"/>
            <a:ext cx="533400" cy="533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t>B</a:t>
            </a:r>
          </a:p>
        </p:txBody>
      </p:sp>
      <p:pic>
        <p:nvPicPr>
          <p:cNvPr id="5"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2" name="Rectangle 1"/>
          <p:cNvSpPr/>
          <p:nvPr/>
        </p:nvSpPr>
        <p:spPr>
          <a:xfrm>
            <a:off x="159327" y="4469955"/>
            <a:ext cx="8991600" cy="892552"/>
          </a:xfrm>
          <a:prstGeom prst="rect">
            <a:avLst/>
          </a:prstGeom>
        </p:spPr>
        <p:txBody>
          <a:bodyPr wrap="square">
            <a:spAutoFit/>
          </a:bodyPr>
          <a:lstStyle/>
          <a:p>
            <a:r>
              <a:rPr lang="en-US" sz="2600" dirty="0" err="1"/>
              <a:t>Tơ</a:t>
            </a:r>
            <a:r>
              <a:rPr lang="en-US" sz="2600" dirty="0"/>
              <a:t> </a:t>
            </a:r>
            <a:r>
              <a:rPr lang="en-US" sz="2600" dirty="0" err="1"/>
              <a:t>tằm</a:t>
            </a:r>
            <a:r>
              <a:rPr lang="en-US" sz="2600" dirty="0"/>
              <a:t> </a:t>
            </a:r>
            <a:r>
              <a:rPr lang="en-US" sz="2600" dirty="0" err="1"/>
              <a:t>là</a:t>
            </a:r>
            <a:r>
              <a:rPr lang="en-US" sz="2600" dirty="0"/>
              <a:t> </a:t>
            </a:r>
            <a:r>
              <a:rPr lang="en-US" sz="2600" dirty="0" err="1"/>
              <a:t>một</a:t>
            </a:r>
            <a:r>
              <a:rPr lang="en-US" sz="2600" dirty="0"/>
              <a:t> </a:t>
            </a:r>
            <a:r>
              <a:rPr lang="en-US" sz="2600" dirty="0" err="1"/>
              <a:t>loại</a:t>
            </a:r>
            <a:r>
              <a:rPr lang="en-US" sz="2600" dirty="0"/>
              <a:t> protein ⇒ </a:t>
            </a:r>
            <a:r>
              <a:rPr lang="en-US" sz="2600" dirty="0" err="1"/>
              <a:t>có</a:t>
            </a:r>
            <a:r>
              <a:rPr lang="en-US" sz="2600" dirty="0"/>
              <a:t> </a:t>
            </a:r>
            <a:r>
              <a:rPr lang="en-US" sz="2600" dirty="0" err="1"/>
              <a:t>nguồn</a:t>
            </a:r>
            <a:r>
              <a:rPr lang="en-US" sz="2600" dirty="0"/>
              <a:t> </a:t>
            </a:r>
            <a:r>
              <a:rPr lang="en-US" sz="2600" dirty="0" err="1"/>
              <a:t>gốc</a:t>
            </a:r>
            <a:r>
              <a:rPr lang="en-US" sz="2600" dirty="0"/>
              <a:t> </a:t>
            </a:r>
            <a:r>
              <a:rPr lang="en-US" sz="2600" dirty="0" err="1"/>
              <a:t>tự</a:t>
            </a:r>
            <a:r>
              <a:rPr lang="en-US" sz="2600" dirty="0"/>
              <a:t> </a:t>
            </a:r>
            <a:r>
              <a:rPr lang="en-US" sz="2600" dirty="0" err="1"/>
              <a:t>nhiên</a:t>
            </a:r>
            <a:r>
              <a:rPr lang="en-US" sz="2600" dirty="0"/>
              <a:t> </a:t>
            </a:r>
          </a:p>
          <a:p>
            <a:r>
              <a:rPr lang="en-US" sz="2600" dirty="0"/>
              <a:t>A, C </a:t>
            </a:r>
            <a:r>
              <a:rPr lang="en-US" sz="2600" dirty="0" err="1"/>
              <a:t>và</a:t>
            </a:r>
            <a:r>
              <a:rPr lang="en-US" sz="2600" dirty="0"/>
              <a:t> D </a:t>
            </a:r>
            <a:r>
              <a:rPr lang="en-US" sz="2600" dirty="0" err="1"/>
              <a:t>là</a:t>
            </a:r>
            <a:r>
              <a:rPr lang="en-US" sz="2600" dirty="0"/>
              <a:t> </a:t>
            </a:r>
            <a:r>
              <a:rPr lang="en-US" sz="2600" dirty="0" err="1"/>
              <a:t>tơ</a:t>
            </a:r>
            <a:r>
              <a:rPr lang="en-US" sz="2600" dirty="0"/>
              <a:t> </a:t>
            </a:r>
            <a:r>
              <a:rPr lang="en-US" sz="2600" dirty="0" err="1"/>
              <a:t>tổng</a:t>
            </a:r>
            <a:r>
              <a:rPr lang="en-US" sz="2600" dirty="0"/>
              <a:t> </a:t>
            </a:r>
            <a:r>
              <a:rPr lang="en-US" sz="2600" dirty="0" err="1"/>
              <a:t>hợp</a:t>
            </a:r>
            <a:r>
              <a:rPr lang="en-US" sz="2600" dirty="0"/>
              <a:t> ⇒ </a:t>
            </a:r>
            <a:r>
              <a:rPr lang="en-US" sz="2600" dirty="0" err="1"/>
              <a:t>không</a:t>
            </a:r>
            <a:r>
              <a:rPr lang="en-US" sz="2600" dirty="0"/>
              <a:t> </a:t>
            </a:r>
            <a:r>
              <a:rPr lang="en-US" sz="2600" dirty="0" err="1"/>
              <a:t>có</a:t>
            </a:r>
            <a:r>
              <a:rPr lang="en-US" sz="2600" dirty="0"/>
              <a:t> </a:t>
            </a:r>
            <a:r>
              <a:rPr lang="en-US" sz="2600" dirty="0" err="1"/>
              <a:t>nguồn</a:t>
            </a:r>
            <a:r>
              <a:rPr lang="en-US" sz="2600" dirty="0"/>
              <a:t> </a:t>
            </a:r>
            <a:r>
              <a:rPr lang="en-US" sz="2600" dirty="0" err="1"/>
              <a:t>gốc</a:t>
            </a:r>
            <a:r>
              <a:rPr lang="en-US" sz="2600" dirty="0"/>
              <a:t> </a:t>
            </a:r>
            <a:r>
              <a:rPr lang="en-US" sz="2600" dirty="0" err="1"/>
              <a:t>tự</a:t>
            </a:r>
            <a:r>
              <a:rPr lang="en-US" sz="2600" dirty="0"/>
              <a:t> </a:t>
            </a:r>
            <a:r>
              <a:rPr lang="en-US" sz="2600" dirty="0" err="1" smtClean="0"/>
              <a:t>nhiên</a:t>
            </a:r>
            <a:r>
              <a:rPr lang="en-US" sz="2600" dirty="0" smtClean="0"/>
              <a:t>.</a:t>
            </a:r>
            <a:r>
              <a:rPr lang="en-US" sz="2600" dirty="0"/>
              <a:t> </a:t>
            </a:r>
          </a:p>
        </p:txBody>
      </p:sp>
    </p:spTree>
    <p:extLst>
      <p:ext uri="{BB962C8B-B14F-4D97-AF65-F5344CB8AC3E}">
        <p14:creationId xmlns:p14="http://schemas.microsoft.com/office/powerpoint/2010/main" val="599008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42900" y="1149928"/>
            <a:ext cx="8610600" cy="3200399"/>
          </a:xfrm>
        </p:spPr>
        <p:txBody>
          <a:bodyPr/>
          <a:lstStyle/>
          <a:p>
            <a:pPr algn="l"/>
            <a:r>
              <a:rPr lang="en-US" sz="2800" b="1" dirty="0" err="1" smtClean="0">
                <a:solidFill>
                  <a:schemeClr val="tx1"/>
                </a:solidFill>
                <a:latin typeface="Arial" pitchFamily="34" charset="0"/>
                <a:cs typeface="Arial" pitchFamily="34" charset="0"/>
              </a:rPr>
              <a:t>Câu</a:t>
            </a:r>
            <a:r>
              <a:rPr lang="en-US" sz="2800" b="1" dirty="0" smtClean="0">
                <a:solidFill>
                  <a:schemeClr val="tx1"/>
                </a:solidFill>
                <a:latin typeface="Arial" pitchFamily="34" charset="0"/>
                <a:cs typeface="Arial" pitchFamily="34" charset="0"/>
              </a:rPr>
              <a:t> 3:</a:t>
            </a:r>
            <a:r>
              <a:rPr lang="en-US" sz="2800" dirty="0"/>
              <a:t>Polime </a:t>
            </a:r>
            <a:r>
              <a:rPr lang="en-US" sz="2800" dirty="0" err="1"/>
              <a:t>nào</a:t>
            </a:r>
            <a:r>
              <a:rPr lang="en-US" sz="2800" dirty="0"/>
              <a:t> </a:t>
            </a:r>
            <a:r>
              <a:rPr lang="en-US" sz="2800" dirty="0" err="1"/>
              <a:t>sau</a:t>
            </a:r>
            <a:r>
              <a:rPr lang="en-US" sz="2800" dirty="0"/>
              <a:t> </a:t>
            </a:r>
            <a:r>
              <a:rPr lang="en-US" sz="2800" dirty="0" err="1"/>
              <a:t>đây</a:t>
            </a:r>
            <a:r>
              <a:rPr lang="en-US" sz="2800" dirty="0"/>
              <a:t> </a:t>
            </a:r>
            <a:r>
              <a:rPr lang="en-US" sz="2800" dirty="0" err="1"/>
              <a:t>được</a:t>
            </a:r>
            <a:r>
              <a:rPr lang="en-US" sz="2800" dirty="0"/>
              <a:t> </a:t>
            </a:r>
            <a:r>
              <a:rPr lang="en-US" sz="2800" dirty="0" err="1"/>
              <a:t>tổng</a:t>
            </a:r>
            <a:r>
              <a:rPr lang="en-US" sz="2800" dirty="0"/>
              <a:t> </a:t>
            </a:r>
            <a:r>
              <a:rPr lang="en-US" sz="2800" dirty="0" err="1"/>
              <a:t>hợp</a:t>
            </a:r>
            <a:r>
              <a:rPr lang="en-US" sz="2800" dirty="0"/>
              <a:t> </a:t>
            </a:r>
            <a:r>
              <a:rPr lang="en-US" sz="2800" dirty="0" err="1"/>
              <a:t>bằng</a:t>
            </a:r>
            <a:r>
              <a:rPr lang="en-US" sz="2800" dirty="0"/>
              <a:t> </a:t>
            </a:r>
            <a:r>
              <a:rPr lang="en-US" sz="2800" dirty="0" err="1"/>
              <a:t>phản</a:t>
            </a:r>
            <a:r>
              <a:rPr lang="en-US" sz="2800" dirty="0"/>
              <a:t> </a:t>
            </a:r>
            <a:r>
              <a:rPr lang="en-US" sz="2800" dirty="0" err="1"/>
              <a:t>ứng</a:t>
            </a:r>
            <a:r>
              <a:rPr lang="en-US" sz="2800" dirty="0"/>
              <a:t> </a:t>
            </a:r>
            <a:r>
              <a:rPr lang="en-US" sz="2800" dirty="0" err="1"/>
              <a:t>trùng</a:t>
            </a:r>
            <a:r>
              <a:rPr lang="en-US" sz="2800" dirty="0"/>
              <a:t> </a:t>
            </a:r>
            <a:r>
              <a:rPr lang="en-US" sz="2800" dirty="0" err="1"/>
              <a:t>hợp</a:t>
            </a:r>
            <a:r>
              <a:rPr lang="en-US" sz="2800" dirty="0"/>
              <a:t>?</a:t>
            </a:r>
          </a:p>
          <a:p>
            <a:pPr algn="l"/>
            <a:r>
              <a:rPr lang="en-US" sz="2800" b="1" dirty="0" smtClean="0"/>
              <a:t>      A</a:t>
            </a:r>
            <a:r>
              <a:rPr lang="en-US" sz="2800" b="1" dirty="0"/>
              <a:t>.</a:t>
            </a:r>
            <a:r>
              <a:rPr lang="en-US" sz="2800" dirty="0"/>
              <a:t> </a:t>
            </a:r>
            <a:r>
              <a:rPr lang="en-US" sz="2800" dirty="0" err="1"/>
              <a:t>Poli</a:t>
            </a:r>
            <a:r>
              <a:rPr lang="en-US" sz="2800" dirty="0"/>
              <a:t> (vinyl </a:t>
            </a:r>
            <a:r>
              <a:rPr lang="en-US" sz="2800" dirty="0" err="1"/>
              <a:t>clorua</a:t>
            </a:r>
            <a:r>
              <a:rPr lang="en-US" sz="2800" dirty="0"/>
              <a:t>).</a:t>
            </a:r>
          </a:p>
          <a:p>
            <a:pPr algn="l"/>
            <a:r>
              <a:rPr lang="en-US" sz="2800" b="1" dirty="0" smtClean="0"/>
              <a:t>      B</a:t>
            </a:r>
            <a:r>
              <a:rPr lang="en-US" sz="2800" b="1" dirty="0"/>
              <a:t>.</a:t>
            </a:r>
            <a:r>
              <a:rPr lang="en-US" sz="2800" dirty="0"/>
              <a:t> Nilon-6,6.</a:t>
            </a:r>
          </a:p>
          <a:p>
            <a:pPr algn="l"/>
            <a:r>
              <a:rPr lang="en-US" sz="2800" b="1" dirty="0" smtClean="0"/>
              <a:t>      C</a:t>
            </a:r>
            <a:r>
              <a:rPr lang="en-US" sz="2800" b="1" dirty="0"/>
              <a:t>.</a:t>
            </a:r>
            <a:r>
              <a:rPr lang="en-US" sz="2800" dirty="0"/>
              <a:t> </a:t>
            </a:r>
            <a:r>
              <a:rPr lang="en-US" sz="2800" dirty="0" err="1"/>
              <a:t>Poli</a:t>
            </a:r>
            <a:r>
              <a:rPr lang="en-US" sz="2800" dirty="0"/>
              <a:t> (</a:t>
            </a:r>
            <a:r>
              <a:rPr lang="en-US" sz="2800" dirty="0" err="1"/>
              <a:t>etylen</a:t>
            </a:r>
            <a:r>
              <a:rPr lang="en-US" sz="2800" dirty="0"/>
              <a:t> </a:t>
            </a:r>
            <a:r>
              <a:rPr lang="en-US" sz="2800" dirty="0" err="1"/>
              <a:t>terephtalat</a:t>
            </a:r>
            <a:r>
              <a:rPr lang="en-US" sz="2800" dirty="0"/>
              <a:t>).</a:t>
            </a:r>
          </a:p>
          <a:p>
            <a:pPr algn="l"/>
            <a:r>
              <a:rPr lang="en-US" sz="2800" b="1" dirty="0" smtClean="0"/>
              <a:t>      D</a:t>
            </a:r>
            <a:r>
              <a:rPr lang="en-US" sz="2800" b="1" dirty="0"/>
              <a:t>.</a:t>
            </a:r>
            <a:r>
              <a:rPr lang="en-US" sz="2800" dirty="0"/>
              <a:t> </a:t>
            </a:r>
            <a:r>
              <a:rPr lang="en-US" sz="2800" dirty="0" err="1"/>
              <a:t>Polisaccarit</a:t>
            </a:r>
            <a:r>
              <a:rPr lang="en-US" sz="2800" dirty="0"/>
              <a:t>.</a:t>
            </a:r>
          </a:p>
          <a:p>
            <a:pPr algn="l"/>
            <a:endParaRPr lang="en-US" sz="2800" dirty="0"/>
          </a:p>
        </p:txBody>
      </p:sp>
      <p:sp>
        <p:nvSpPr>
          <p:cNvPr id="4" name="Flowchart: Connector 3"/>
          <p:cNvSpPr/>
          <p:nvPr/>
        </p:nvSpPr>
        <p:spPr>
          <a:xfrm>
            <a:off x="914400" y="2133600"/>
            <a:ext cx="533400" cy="533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600" dirty="0"/>
              <a:t>A</a:t>
            </a:r>
          </a:p>
        </p:txBody>
      </p:sp>
      <p:pic>
        <p:nvPicPr>
          <p:cNvPr id="5"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2" name="Rectangle 1"/>
          <p:cNvSpPr/>
          <p:nvPr/>
        </p:nvSpPr>
        <p:spPr>
          <a:xfrm>
            <a:off x="152400" y="4343400"/>
            <a:ext cx="8991600" cy="2492990"/>
          </a:xfrm>
          <a:prstGeom prst="rect">
            <a:avLst/>
          </a:prstGeom>
        </p:spPr>
        <p:txBody>
          <a:bodyPr wrap="square">
            <a:spAutoFit/>
          </a:bodyPr>
          <a:lstStyle/>
          <a:p>
            <a:r>
              <a:rPr lang="en-US" sz="2600" dirty="0" smtClean="0"/>
              <a:t>   </a:t>
            </a:r>
            <a:r>
              <a:rPr lang="en-US" sz="2600" dirty="0" err="1" smtClean="0"/>
              <a:t>Poli</a:t>
            </a:r>
            <a:r>
              <a:rPr lang="en-US" sz="2600" dirty="0" smtClean="0"/>
              <a:t>(vinyl </a:t>
            </a:r>
            <a:r>
              <a:rPr lang="en-US" sz="2600" dirty="0" err="1"/>
              <a:t>clorua</a:t>
            </a:r>
            <a:r>
              <a:rPr lang="en-US" sz="2600" dirty="0"/>
              <a:t>) </a:t>
            </a:r>
            <a:r>
              <a:rPr lang="en-US" sz="2600" dirty="0" err="1"/>
              <a:t>được</a:t>
            </a:r>
            <a:r>
              <a:rPr lang="en-US" sz="2600" dirty="0"/>
              <a:t> </a:t>
            </a:r>
            <a:r>
              <a:rPr lang="en-US" sz="2600" dirty="0" err="1"/>
              <a:t>điều</a:t>
            </a:r>
            <a:r>
              <a:rPr lang="en-US" sz="2600" dirty="0"/>
              <a:t> </a:t>
            </a:r>
            <a:r>
              <a:rPr lang="en-US" sz="2600" dirty="0" err="1"/>
              <a:t>chế</a:t>
            </a:r>
            <a:r>
              <a:rPr lang="en-US" sz="2600" dirty="0"/>
              <a:t> </a:t>
            </a:r>
            <a:r>
              <a:rPr lang="en-US" sz="2600" dirty="0" err="1"/>
              <a:t>bằng</a:t>
            </a:r>
            <a:r>
              <a:rPr lang="en-US" sz="2600" dirty="0"/>
              <a:t> </a:t>
            </a:r>
            <a:r>
              <a:rPr lang="en-US" sz="2600" dirty="0" err="1"/>
              <a:t>phản</a:t>
            </a:r>
            <a:r>
              <a:rPr lang="en-US" sz="2600" dirty="0"/>
              <a:t> </a:t>
            </a:r>
            <a:r>
              <a:rPr lang="en-US" sz="2600" dirty="0" err="1"/>
              <a:t>ứng</a:t>
            </a:r>
            <a:r>
              <a:rPr lang="en-US" sz="2600" dirty="0"/>
              <a:t> </a:t>
            </a:r>
            <a:r>
              <a:rPr lang="en-US" sz="2600" dirty="0" err="1"/>
              <a:t>trùng</a:t>
            </a:r>
            <a:r>
              <a:rPr lang="en-US" sz="2600" dirty="0"/>
              <a:t> </a:t>
            </a:r>
            <a:r>
              <a:rPr lang="en-US" sz="2600" dirty="0" err="1"/>
              <a:t>hợp</a:t>
            </a:r>
            <a:r>
              <a:rPr lang="en-US" sz="2600" dirty="0"/>
              <a:t>.</a:t>
            </a:r>
          </a:p>
          <a:p>
            <a:r>
              <a:rPr lang="en-US" sz="2600" dirty="0" smtClean="0"/>
              <a:t>   </a:t>
            </a:r>
            <a:r>
              <a:rPr lang="en-US" sz="2600" dirty="0" err="1" smtClean="0"/>
              <a:t>Tơ</a:t>
            </a:r>
            <a:r>
              <a:rPr lang="en-US" sz="2600" dirty="0" smtClean="0"/>
              <a:t> </a:t>
            </a:r>
            <a:r>
              <a:rPr lang="en-US" sz="2600" dirty="0"/>
              <a:t>nilon-6,6, </a:t>
            </a:r>
            <a:r>
              <a:rPr lang="en-US" sz="2600" dirty="0" err="1"/>
              <a:t>poli</a:t>
            </a:r>
            <a:r>
              <a:rPr lang="en-US" sz="2600" dirty="0"/>
              <a:t>(</a:t>
            </a:r>
            <a:r>
              <a:rPr lang="en-US" sz="2600" dirty="0" err="1"/>
              <a:t>etylen</a:t>
            </a:r>
            <a:r>
              <a:rPr lang="en-US" sz="2600" dirty="0"/>
              <a:t> </a:t>
            </a:r>
            <a:r>
              <a:rPr lang="en-US" sz="2600" dirty="0" err="1"/>
              <a:t>terephtalat</a:t>
            </a:r>
            <a:r>
              <a:rPr lang="en-US" sz="2600" dirty="0"/>
              <a:t>) </a:t>
            </a:r>
            <a:r>
              <a:rPr lang="en-US" sz="2600" dirty="0" err="1"/>
              <a:t>được</a:t>
            </a:r>
            <a:r>
              <a:rPr lang="en-US" sz="2600" dirty="0"/>
              <a:t> </a:t>
            </a:r>
            <a:r>
              <a:rPr lang="en-US" sz="2600" dirty="0" err="1"/>
              <a:t>điều</a:t>
            </a:r>
            <a:r>
              <a:rPr lang="en-US" sz="2600" dirty="0"/>
              <a:t> </a:t>
            </a:r>
            <a:r>
              <a:rPr lang="en-US" sz="2600" dirty="0" err="1"/>
              <a:t>chế</a:t>
            </a:r>
            <a:r>
              <a:rPr lang="en-US" sz="2600" dirty="0"/>
              <a:t> </a:t>
            </a:r>
            <a:r>
              <a:rPr lang="en-US" sz="2600" dirty="0" err="1"/>
              <a:t>bằng</a:t>
            </a:r>
            <a:r>
              <a:rPr lang="en-US" sz="2600" dirty="0"/>
              <a:t> </a:t>
            </a:r>
            <a:r>
              <a:rPr lang="en-US" sz="2600" dirty="0" err="1"/>
              <a:t>phản</a:t>
            </a:r>
            <a:r>
              <a:rPr lang="en-US" sz="2600" dirty="0"/>
              <a:t> </a:t>
            </a:r>
            <a:r>
              <a:rPr lang="en-US" sz="2600" dirty="0" err="1"/>
              <a:t>ứng</a:t>
            </a:r>
            <a:r>
              <a:rPr lang="en-US" sz="2600" dirty="0"/>
              <a:t> </a:t>
            </a:r>
            <a:r>
              <a:rPr lang="en-US" sz="2600" dirty="0" err="1"/>
              <a:t>trùng</a:t>
            </a:r>
            <a:r>
              <a:rPr lang="en-US" sz="2600" dirty="0"/>
              <a:t> </a:t>
            </a:r>
            <a:r>
              <a:rPr lang="en-US" sz="2600" dirty="0" err="1"/>
              <a:t>ngưng</a:t>
            </a:r>
            <a:r>
              <a:rPr lang="en-US" sz="2600" dirty="0"/>
              <a:t>.</a:t>
            </a:r>
          </a:p>
          <a:p>
            <a:r>
              <a:rPr lang="en-US" sz="2600" dirty="0" smtClean="0"/>
              <a:t>    </a:t>
            </a:r>
            <a:r>
              <a:rPr lang="en-US" sz="2600" dirty="0" err="1" smtClean="0"/>
              <a:t>Polisaccarit</a:t>
            </a:r>
            <a:r>
              <a:rPr lang="en-US" sz="2600" dirty="0" smtClean="0"/>
              <a:t> </a:t>
            </a:r>
            <a:r>
              <a:rPr lang="en-US" sz="2600" dirty="0" err="1"/>
              <a:t>như</a:t>
            </a:r>
            <a:r>
              <a:rPr lang="en-US" sz="2600" dirty="0"/>
              <a:t> </a:t>
            </a:r>
            <a:r>
              <a:rPr lang="en-US" sz="2600" dirty="0" err="1"/>
              <a:t>xenlulozo</a:t>
            </a:r>
            <a:r>
              <a:rPr lang="en-US" sz="2600" dirty="0"/>
              <a:t> </a:t>
            </a:r>
            <a:r>
              <a:rPr lang="en-US" sz="2600" dirty="0" err="1"/>
              <a:t>và</a:t>
            </a:r>
            <a:r>
              <a:rPr lang="en-US" sz="2600" dirty="0"/>
              <a:t> </a:t>
            </a:r>
            <a:r>
              <a:rPr lang="en-US" sz="2600" dirty="0" err="1"/>
              <a:t>tinh</a:t>
            </a:r>
            <a:r>
              <a:rPr lang="en-US" sz="2600" dirty="0"/>
              <a:t> </a:t>
            </a:r>
            <a:r>
              <a:rPr lang="en-US" sz="2600" dirty="0" err="1"/>
              <a:t>bột</a:t>
            </a:r>
            <a:r>
              <a:rPr lang="en-US" sz="2600" dirty="0"/>
              <a:t> </a:t>
            </a:r>
            <a:r>
              <a:rPr lang="en-US" sz="2600" dirty="0" err="1"/>
              <a:t>là</a:t>
            </a:r>
            <a:r>
              <a:rPr lang="en-US" sz="2600" dirty="0"/>
              <a:t> </a:t>
            </a:r>
            <a:r>
              <a:rPr lang="en-US" sz="2600" dirty="0" err="1"/>
              <a:t>polime</a:t>
            </a:r>
            <a:r>
              <a:rPr lang="en-US" sz="2600" dirty="0"/>
              <a:t> </a:t>
            </a:r>
            <a:endParaRPr lang="en-US" sz="2600" dirty="0" smtClean="0"/>
          </a:p>
          <a:p>
            <a:r>
              <a:rPr lang="en-US" sz="2600" dirty="0" err="1" smtClean="0"/>
              <a:t>thiên</a:t>
            </a:r>
            <a:r>
              <a:rPr lang="en-US" sz="2600" dirty="0" smtClean="0"/>
              <a:t> </a:t>
            </a:r>
            <a:r>
              <a:rPr lang="en-US" sz="2600" dirty="0" err="1" smtClean="0"/>
              <a:t>nhiên</a:t>
            </a:r>
            <a:endParaRPr lang="en-US" sz="2600" dirty="0"/>
          </a:p>
        </p:txBody>
      </p:sp>
    </p:spTree>
    <p:extLst>
      <p:ext uri="{BB962C8B-B14F-4D97-AF65-F5344CB8AC3E}">
        <p14:creationId xmlns:p14="http://schemas.microsoft.com/office/powerpoint/2010/main" val="6612685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60614" y="910923"/>
            <a:ext cx="8991600" cy="2594277"/>
            <a:chOff x="76200" y="4297968"/>
            <a:chExt cx="8991600" cy="2031395"/>
          </a:xfrm>
        </p:grpSpPr>
        <p:grpSp>
          <p:nvGrpSpPr>
            <p:cNvPr id="22" name="Group 21"/>
            <p:cNvGrpSpPr/>
            <p:nvPr/>
          </p:nvGrpSpPr>
          <p:grpSpPr>
            <a:xfrm>
              <a:off x="76200" y="4297968"/>
              <a:ext cx="8991600" cy="2031395"/>
              <a:chOff x="76200" y="4297968"/>
              <a:chExt cx="8991600" cy="2031395"/>
            </a:xfrm>
          </p:grpSpPr>
          <p:sp>
            <p:nvSpPr>
              <p:cNvPr id="23" name="Rectangle 5"/>
              <p:cNvSpPr>
                <a:spLocks noChangeArrowheads="1"/>
              </p:cNvSpPr>
              <p:nvPr/>
            </p:nvSpPr>
            <p:spPr bwMode="auto">
              <a:xfrm>
                <a:off x="76200" y="4297968"/>
                <a:ext cx="8686800" cy="892552"/>
              </a:xfrm>
              <a:prstGeom prst="rect">
                <a:avLst/>
              </a:prstGeom>
              <a:noFill/>
              <a:ln w="9525">
                <a:noFill/>
                <a:miter lim="800000"/>
                <a:headEnd/>
                <a:tailEnd/>
              </a:ln>
              <a:effectLst>
                <a:prstShdw prst="shdw18" dist="17961" dir="13500000">
                  <a:schemeClr val="accent1">
                    <a:gamma/>
                    <a:shade val="60000"/>
                    <a:invGamma/>
                  </a:schemeClr>
                </a:prstShdw>
              </a:effectLst>
            </p:spPr>
            <p:txBody>
              <a:bodyPr anchor="ctr">
                <a:spAutoFit/>
              </a:bodyPr>
              <a:lstStyle/>
              <a:p>
                <a:pPr algn="just" eaLnBrk="0" hangingPunct="0">
                  <a:defRPr/>
                </a:pPr>
                <a:r>
                  <a:rPr lang="nb-NO" sz="2600" b="1" u="sng" dirty="0" smtClean="0">
                    <a:solidFill>
                      <a:srgbClr val="FF0000"/>
                    </a:solidFill>
                    <a:latin typeface="+mj-lt"/>
                    <a:ea typeface="SimSun" pitchFamily="2" charset="-122"/>
                    <a:cs typeface="Times New Roman" pitchFamily="18" charset="0"/>
                  </a:rPr>
                  <a:t>Dạng BT</a:t>
                </a:r>
                <a:r>
                  <a:rPr lang="nb-NO" sz="2600" b="1" dirty="0" smtClean="0">
                    <a:solidFill>
                      <a:srgbClr val="FF0000"/>
                    </a:solidFill>
                    <a:latin typeface="+mj-lt"/>
                    <a:ea typeface="SimSun" pitchFamily="2" charset="-122"/>
                    <a:cs typeface="Times New Roman" pitchFamily="18" charset="0"/>
                  </a:rPr>
                  <a:t>: </a:t>
                </a:r>
                <a:r>
                  <a:rPr lang="nb-NO" sz="2600" b="1" dirty="0">
                    <a:solidFill>
                      <a:srgbClr val="FF0000"/>
                    </a:solidFill>
                    <a:latin typeface="+mj-lt"/>
                    <a:ea typeface="SimSun" pitchFamily="2" charset="-122"/>
                    <a:cs typeface="Times New Roman" pitchFamily="18" charset="0"/>
                  </a:rPr>
                  <a:t>Tính số mắt xích phản ứng trong phản </a:t>
                </a:r>
              </a:p>
              <a:p>
                <a:pPr algn="just" eaLnBrk="0" hangingPunct="0">
                  <a:defRPr/>
                </a:pPr>
                <a:r>
                  <a:rPr lang="nb-NO" sz="2600" b="1" dirty="0">
                    <a:solidFill>
                      <a:srgbClr val="FF0000"/>
                    </a:solidFill>
                    <a:latin typeface="+mj-lt"/>
                    <a:ea typeface="SimSun" pitchFamily="2" charset="-122"/>
                    <a:cs typeface="Times New Roman" pitchFamily="18" charset="0"/>
                  </a:rPr>
                  <a:t>               ứng Clo hóa nhựa PVC</a:t>
                </a:r>
                <a:endParaRPr lang="nb-NO" sz="2600" dirty="0">
                  <a:solidFill>
                    <a:srgbClr val="FF0000"/>
                  </a:solidFill>
                  <a:latin typeface="+mj-lt"/>
                </a:endParaRPr>
              </a:p>
            </p:txBody>
          </p:sp>
          <p:sp>
            <p:nvSpPr>
              <p:cNvPr id="24" name="Text Box 5"/>
              <p:cNvSpPr txBox="1">
                <a:spLocks noChangeArrowheads="1"/>
              </p:cNvSpPr>
              <p:nvPr/>
            </p:nvSpPr>
            <p:spPr bwMode="auto">
              <a:xfrm>
                <a:off x="381000" y="5181600"/>
                <a:ext cx="8001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err="1">
                    <a:solidFill>
                      <a:srgbClr val="0000FF"/>
                    </a:solidFill>
                    <a:latin typeface="Times New Roman" pitchFamily="18" charset="0"/>
                  </a:rPr>
                  <a:t>Phản</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ứng</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của</a:t>
                </a:r>
                <a:r>
                  <a:rPr lang="en-US" sz="2800" b="1" dirty="0">
                    <a:solidFill>
                      <a:srgbClr val="0000FF"/>
                    </a:solidFill>
                    <a:latin typeface="Times New Roman" pitchFamily="18" charset="0"/>
                  </a:rPr>
                  <a:t> PVC </a:t>
                </a:r>
                <a:r>
                  <a:rPr lang="en-US" sz="2800" b="1" dirty="0" err="1">
                    <a:solidFill>
                      <a:srgbClr val="0000FF"/>
                    </a:solidFill>
                    <a:latin typeface="Times New Roman" pitchFamily="18" charset="0"/>
                  </a:rPr>
                  <a:t>với</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Clo</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là</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phản</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ứng</a:t>
                </a:r>
                <a:r>
                  <a:rPr lang="en-US" sz="2800" b="1" dirty="0">
                    <a:solidFill>
                      <a:srgbClr val="0000FF"/>
                    </a:solidFill>
                    <a:latin typeface="Times New Roman" pitchFamily="18" charset="0"/>
                  </a:rPr>
                  <a:t> </a:t>
                </a:r>
                <a:r>
                  <a:rPr lang="en-US" sz="2800" b="1" dirty="0" err="1">
                    <a:solidFill>
                      <a:srgbClr val="0000FF"/>
                    </a:solidFill>
                    <a:latin typeface="Times New Roman" pitchFamily="18" charset="0"/>
                  </a:rPr>
                  <a:t>thế</a:t>
                </a:r>
                <a:endParaRPr lang="en-US" sz="2800" b="1" dirty="0">
                  <a:solidFill>
                    <a:srgbClr val="0000FF"/>
                  </a:solidFill>
                  <a:latin typeface="Times New Roman" pitchFamily="18" charset="0"/>
                </a:endParaRPr>
              </a:p>
            </p:txBody>
          </p:sp>
          <p:sp>
            <p:nvSpPr>
              <p:cNvPr id="25" name="Text Box 6"/>
              <p:cNvSpPr txBox="1">
                <a:spLocks noChangeArrowheads="1"/>
              </p:cNvSpPr>
              <p:nvPr/>
            </p:nvSpPr>
            <p:spPr bwMode="auto">
              <a:xfrm>
                <a:off x="4648200" y="5748338"/>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a:latin typeface="Times New Roman" pitchFamily="18" charset="0"/>
                  </a:rPr>
                  <a:t>(CH</a:t>
                </a:r>
                <a:r>
                  <a:rPr lang="en-US" sz="2800" b="1" baseline="-25000" dirty="0">
                    <a:latin typeface="Times New Roman" pitchFamily="18" charset="0"/>
                  </a:rPr>
                  <a:t>2</a:t>
                </a:r>
                <a:r>
                  <a:rPr lang="en-US" sz="2800" b="1" dirty="0">
                    <a:latin typeface="Times New Roman" pitchFamily="18" charset="0"/>
                  </a:rPr>
                  <a:t>- </a:t>
                </a:r>
                <a:r>
                  <a:rPr lang="en-US" sz="2800" b="1" dirty="0" err="1">
                    <a:latin typeface="Times New Roman" pitchFamily="18" charset="0"/>
                  </a:rPr>
                  <a:t>CHCl</a:t>
                </a:r>
                <a:r>
                  <a:rPr lang="en-US" sz="2800" b="1" dirty="0">
                    <a:latin typeface="Times New Roman" pitchFamily="18" charset="0"/>
                  </a:rPr>
                  <a:t>)</a:t>
                </a:r>
                <a:r>
                  <a:rPr lang="en-US" sz="2800" b="1" baseline="-25000" dirty="0">
                    <a:solidFill>
                      <a:srgbClr val="FF0000"/>
                    </a:solidFill>
                    <a:latin typeface="Times New Roman" pitchFamily="18" charset="0"/>
                  </a:rPr>
                  <a:t>n</a:t>
                </a:r>
                <a:endParaRPr lang="en-US" sz="2800" b="1" dirty="0">
                  <a:solidFill>
                    <a:srgbClr val="FF3399"/>
                  </a:solidFill>
                  <a:latin typeface="Times New Roman" pitchFamily="18" charset="0"/>
                </a:endParaRPr>
              </a:p>
            </p:txBody>
          </p:sp>
          <p:sp>
            <p:nvSpPr>
              <p:cNvPr id="26" name="Text Box 21"/>
              <p:cNvSpPr txBox="1">
                <a:spLocks noChangeArrowheads="1"/>
              </p:cNvSpPr>
              <p:nvPr/>
            </p:nvSpPr>
            <p:spPr bwMode="auto">
              <a:xfrm>
                <a:off x="533400" y="5762625"/>
                <a:ext cx="243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a:latin typeface="Times New Roman" pitchFamily="18" charset="0"/>
                    <a:cs typeface="Times New Roman" pitchFamily="18" charset="0"/>
                  </a:rPr>
                  <a:t>(CH</a:t>
                </a:r>
                <a:r>
                  <a:rPr lang="en-US" sz="2800" b="1" baseline="-25000" dirty="0">
                    <a:latin typeface="Times New Roman" pitchFamily="18" charset="0"/>
                    <a:cs typeface="Times New Roman" pitchFamily="18" charset="0"/>
                  </a:rPr>
                  <a:t>2</a:t>
                </a:r>
                <a:r>
                  <a:rPr lang="en-US" sz="2800" b="1" dirty="0">
                    <a:latin typeface="Times New Roman" pitchFamily="18" charset="0"/>
                    <a:cs typeface="Times New Roman" pitchFamily="18" charset="0"/>
                  </a:rPr>
                  <a:t>-CHCl)</a:t>
                </a:r>
                <a:r>
                  <a:rPr lang="en-US" sz="2800" b="1" baseline="-25000" dirty="0">
                    <a:solidFill>
                      <a:srgbClr val="FF0000"/>
                    </a:solidFill>
                    <a:latin typeface="Times New Roman" pitchFamily="18" charset="0"/>
                    <a:cs typeface="Times New Roman" pitchFamily="18" charset="0"/>
                  </a:rPr>
                  <a:t>n</a:t>
                </a:r>
                <a:endParaRPr lang="en-US" sz="2800" b="1" dirty="0">
                  <a:solidFill>
                    <a:srgbClr val="FF0000"/>
                  </a:solidFill>
                  <a:latin typeface="Times New Roman" pitchFamily="18" charset="0"/>
                  <a:cs typeface="Times New Roman" pitchFamily="18" charset="0"/>
                </a:endParaRPr>
              </a:p>
            </p:txBody>
          </p:sp>
          <p:sp>
            <p:nvSpPr>
              <p:cNvPr id="27" name="Text Box 24"/>
              <p:cNvSpPr txBox="1">
                <a:spLocks noChangeArrowheads="1"/>
              </p:cNvSpPr>
              <p:nvPr/>
            </p:nvSpPr>
            <p:spPr bwMode="auto">
              <a:xfrm>
                <a:off x="2895600" y="5805488"/>
                <a:ext cx="1447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a:t>+ Cl</a:t>
                </a:r>
                <a:r>
                  <a:rPr lang="en-US" sz="2800" b="1" baseline="-25000" dirty="0"/>
                  <a:t>2</a:t>
                </a:r>
                <a:endParaRPr lang="en-US" sz="2800" b="1" dirty="0"/>
              </a:p>
            </p:txBody>
          </p:sp>
          <p:sp>
            <p:nvSpPr>
              <p:cNvPr id="28" name="Text Box 26"/>
              <p:cNvSpPr txBox="1">
                <a:spLocks noChangeArrowheads="1"/>
              </p:cNvSpPr>
              <p:nvPr/>
            </p:nvSpPr>
            <p:spPr bwMode="auto">
              <a:xfrm>
                <a:off x="7848600" y="5762625"/>
                <a:ext cx="121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a:t>
                </a:r>
                <a:r>
                  <a:rPr lang="en-US" sz="2800" b="1" dirty="0" err="1">
                    <a:latin typeface="Times New Roman" pitchFamily="18" charset="0"/>
                    <a:cs typeface="Times New Roman" pitchFamily="18" charset="0"/>
                  </a:rPr>
                  <a:t>Cl</a:t>
                </a:r>
                <a:endParaRPr lang="en-US" sz="2800" b="1" dirty="0">
                  <a:latin typeface="Times New Roman" pitchFamily="18" charset="0"/>
                  <a:cs typeface="Times New Roman" pitchFamily="18" charset="0"/>
                </a:endParaRPr>
              </a:p>
            </p:txBody>
          </p:sp>
          <p:sp>
            <p:nvSpPr>
              <p:cNvPr id="29" name="Text Box 19"/>
              <p:cNvSpPr txBox="1">
                <a:spLocks noChangeArrowheads="1"/>
              </p:cNvSpPr>
              <p:nvPr/>
            </p:nvSpPr>
            <p:spPr bwMode="auto">
              <a:xfrm>
                <a:off x="7162800" y="5786438"/>
                <a:ext cx="838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a:solidFill>
                      <a:srgbClr val="FF0000"/>
                    </a:solidFill>
                    <a:latin typeface="Times New Roman" pitchFamily="18" charset="0"/>
                    <a:cs typeface="Times New Roman" pitchFamily="18" charset="0"/>
                  </a:rPr>
                  <a:t>(-H)</a:t>
                </a:r>
              </a:p>
            </p:txBody>
          </p:sp>
          <p:sp>
            <p:nvSpPr>
              <p:cNvPr id="30" name="Line 27"/>
              <p:cNvSpPr>
                <a:spLocks noChangeShapeType="1"/>
              </p:cNvSpPr>
              <p:nvPr/>
            </p:nvSpPr>
            <p:spPr bwMode="auto">
              <a:xfrm>
                <a:off x="4800600" y="6248400"/>
                <a:ext cx="3124200" cy="0"/>
              </a:xfrm>
              <a:prstGeom prst="line">
                <a:avLst/>
              </a:prstGeom>
              <a:noFill/>
              <a:ln w="57150">
                <a:solidFill>
                  <a:schemeClr val="accent2"/>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1" name="Line 25"/>
              <p:cNvSpPr>
                <a:spLocks noChangeShapeType="1"/>
              </p:cNvSpPr>
              <p:nvPr/>
            </p:nvSpPr>
            <p:spPr bwMode="auto">
              <a:xfrm>
                <a:off x="3886200" y="60960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2" name="Text Box 18"/>
            <p:cNvSpPr txBox="1">
              <a:spLocks noChangeArrowheads="1"/>
            </p:cNvSpPr>
            <p:nvPr/>
          </p:nvSpPr>
          <p:spPr bwMode="auto">
            <a:xfrm>
              <a:off x="6781800" y="5800725"/>
              <a:ext cx="685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spcBef>
                  <a:spcPct val="50000"/>
                </a:spcBef>
              </a:pPr>
              <a:r>
                <a:rPr lang="en-US" sz="2800" b="1" dirty="0" err="1">
                  <a:solidFill>
                    <a:srgbClr val="0000FF"/>
                  </a:solidFill>
                  <a:latin typeface="Times New Roman" pitchFamily="18" charset="0"/>
                  <a:cs typeface="Times New Roman" pitchFamily="18" charset="0"/>
                </a:rPr>
                <a:t>Cl</a:t>
              </a:r>
              <a:endParaRPr lang="en-US" sz="2800" b="1" dirty="0">
                <a:solidFill>
                  <a:srgbClr val="0000FF"/>
                </a:solidFill>
                <a:latin typeface="Times New Roman" pitchFamily="18" charset="0"/>
                <a:cs typeface="Times New Roman" pitchFamily="18" charset="0"/>
              </a:endParaRPr>
            </a:p>
          </p:txBody>
        </p:sp>
      </p:grpSp>
      <p:pic>
        <p:nvPicPr>
          <p:cNvPr id="33"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74072" y="3886200"/>
            <a:ext cx="8039100" cy="954107"/>
          </a:xfrm>
          <a:prstGeom prst="rect">
            <a:avLst/>
          </a:prstGeom>
        </p:spPr>
        <p:txBody>
          <a:bodyPr wrap="square">
            <a:spAutoFit/>
          </a:bodyPr>
          <a:lstStyle/>
          <a:p>
            <a:r>
              <a:rPr lang="en-US" sz="2800" dirty="0" err="1"/>
              <a:t>Số</a:t>
            </a:r>
            <a:r>
              <a:rPr lang="en-US" sz="2800" dirty="0"/>
              <a:t> </a:t>
            </a:r>
            <a:r>
              <a:rPr lang="en-US" sz="2800" dirty="0" err="1"/>
              <a:t>mắt</a:t>
            </a:r>
            <a:r>
              <a:rPr lang="en-US" sz="2800" dirty="0"/>
              <a:t> </a:t>
            </a:r>
            <a:r>
              <a:rPr lang="en-US" sz="2800" dirty="0" err="1"/>
              <a:t>xích</a:t>
            </a:r>
            <a:r>
              <a:rPr lang="en-US" sz="2800" dirty="0"/>
              <a:t> = </a:t>
            </a:r>
            <a:r>
              <a:rPr lang="en-US" sz="2800" dirty="0" err="1"/>
              <a:t>số</a:t>
            </a:r>
            <a:r>
              <a:rPr lang="en-US" sz="2800" dirty="0"/>
              <a:t> </a:t>
            </a:r>
            <a:r>
              <a:rPr lang="en-US" sz="2800" dirty="0" err="1"/>
              <a:t>phân</a:t>
            </a:r>
            <a:r>
              <a:rPr lang="en-US" sz="2800" dirty="0"/>
              <a:t> </a:t>
            </a:r>
            <a:r>
              <a:rPr lang="en-US" sz="2800" dirty="0" err="1"/>
              <a:t>tử</a:t>
            </a:r>
            <a:r>
              <a:rPr lang="en-US" sz="2800" dirty="0"/>
              <a:t> </a:t>
            </a:r>
            <a:r>
              <a:rPr lang="en-US" sz="2800" dirty="0" err="1"/>
              <a:t>monome</a:t>
            </a:r>
            <a:r>
              <a:rPr lang="en-US" sz="2800" dirty="0"/>
              <a:t> </a:t>
            </a:r>
            <a:endParaRPr lang="en-US" sz="2800" dirty="0" smtClean="0"/>
          </a:p>
          <a:p>
            <a:r>
              <a:rPr lang="en-US" sz="2800" dirty="0"/>
              <a:t> </a:t>
            </a:r>
            <a:r>
              <a:rPr lang="en-US" sz="2800" dirty="0" smtClean="0"/>
              <a:t>                   = </a:t>
            </a:r>
            <a:r>
              <a:rPr lang="en-US" sz="2800" dirty="0" err="1"/>
              <a:t>hệ</a:t>
            </a:r>
            <a:r>
              <a:rPr lang="en-US" sz="2800" dirty="0"/>
              <a:t> </a:t>
            </a:r>
            <a:r>
              <a:rPr lang="en-US" sz="2800" dirty="0" err="1"/>
              <a:t>số</a:t>
            </a:r>
            <a:r>
              <a:rPr lang="en-US" sz="2800" dirty="0"/>
              <a:t> </a:t>
            </a:r>
            <a:r>
              <a:rPr lang="en-US" sz="2800" dirty="0" err="1"/>
              <a:t>polime</a:t>
            </a:r>
            <a:r>
              <a:rPr lang="en-US" sz="2800" dirty="0"/>
              <a:t> </a:t>
            </a:r>
            <a:r>
              <a:rPr lang="en-US" sz="2800" dirty="0" err="1"/>
              <a:t>hóa</a:t>
            </a:r>
            <a:r>
              <a:rPr lang="en-US" sz="2800" dirty="0"/>
              <a:t> (n) </a:t>
            </a:r>
          </a:p>
        </p:txBody>
      </p:sp>
      <p:grpSp>
        <p:nvGrpSpPr>
          <p:cNvPr id="39" name="Group 38"/>
          <p:cNvGrpSpPr/>
          <p:nvPr/>
        </p:nvGrpSpPr>
        <p:grpSpPr>
          <a:xfrm>
            <a:off x="0" y="-1"/>
            <a:ext cx="9189027" cy="1292226"/>
            <a:chOff x="0" y="-1"/>
            <a:chExt cx="9189027" cy="1292226"/>
          </a:xfrm>
        </p:grpSpPr>
        <p:pic>
          <p:nvPicPr>
            <p:cNvPr id="40" name="Picture 3" descr="Pictur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 descr="Graph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5" descr="Pictur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893627" y="-1"/>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0656089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066800"/>
            <a:ext cx="8991600" cy="1600200"/>
          </a:xfrm>
        </p:spPr>
        <p:txBody>
          <a:bodyPr/>
          <a:lstStyle/>
          <a:p>
            <a:pPr lvl="0" algn="l"/>
            <a:r>
              <a:rPr lang="en-US" sz="2600" b="1" dirty="0" err="1" smtClean="0">
                <a:solidFill>
                  <a:schemeClr val="tx1"/>
                </a:solidFill>
                <a:latin typeface="Arial" pitchFamily="34" charset="0"/>
                <a:cs typeface="Arial" pitchFamily="34" charset="0"/>
              </a:rPr>
              <a:t>Bài</a:t>
            </a:r>
            <a:r>
              <a:rPr lang="en-US" sz="2600" b="1" dirty="0" smtClean="0">
                <a:solidFill>
                  <a:schemeClr val="tx1"/>
                </a:solidFill>
                <a:latin typeface="Arial" pitchFamily="34" charset="0"/>
                <a:cs typeface="Arial" pitchFamily="34" charset="0"/>
              </a:rPr>
              <a:t> 4/ </a:t>
            </a:r>
            <a:r>
              <a:rPr lang="en-US" sz="2600" b="1" dirty="0" smtClean="0">
                <a:latin typeface="Arial" pitchFamily="34" charset="0"/>
                <a:cs typeface="Arial" pitchFamily="34" charset="0"/>
              </a:rPr>
              <a:t>5</a:t>
            </a:r>
            <a:r>
              <a:rPr lang="en-US" sz="2600" b="1" dirty="0" smtClean="0">
                <a:solidFill>
                  <a:schemeClr val="tx1"/>
                </a:solidFill>
                <a:latin typeface="Arial" pitchFamily="34" charset="0"/>
                <a:cs typeface="Arial" pitchFamily="34" charset="0"/>
              </a:rPr>
              <a:t>TL4:</a:t>
            </a:r>
            <a:r>
              <a:rPr lang="pt-BR" sz="2600" dirty="0" smtClean="0"/>
              <a:t>Khi clo hóa PVC, tính trung bình cứ k mắt xích trong mạch PVC phản ứng với một phân tử clo. Sau khi clo hóa, thu được một polime chứa 63,96% clo về khối lượng. Giá trị của k là bao nhiêu? </a:t>
            </a:r>
            <a:endParaRPr lang="en-US" sz="2600" dirty="0" smtClean="0">
              <a:solidFill>
                <a:schemeClr val="tx1"/>
              </a:solidFill>
            </a:endParaRPr>
          </a:p>
        </p:txBody>
      </p:sp>
      <p:pic>
        <p:nvPicPr>
          <p:cNvPr id="4"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2" name="Rectangle 2"/>
          <p:cNvSpPr>
            <a:spLocks noChangeArrowheads="1"/>
          </p:cNvSpPr>
          <p:nvPr/>
        </p:nvSpPr>
        <p:spPr bwMode="auto">
          <a:xfrm>
            <a:off x="277091" y="3317551"/>
            <a:ext cx="8534400" cy="2923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Mắt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xích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PVC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là</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rPr>
              <a: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k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mắt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xích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trong</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mạch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PVC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có</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công</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thức</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là</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a:t>
            </a:r>
            <a:endParaRPr kumimoji="0" lang="en-US" sz="2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3k-1</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k+1</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HCl</a:t>
            </a:r>
            <a:endParaRPr kumimoji="0" lang="en-US" sz="2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rPr>
              <a: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 100% = 63,96%</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2600" dirty="0">
              <a:solidFill>
                <a:srgbClr val="000000"/>
              </a:solidFill>
              <a:latin typeface="Arial" pitchFamily="34" charset="0"/>
              <a:ea typeface="Times New Roman" pitchFamily="18" charset="0"/>
              <a:cs typeface="Arial" pitchFamily="34" charset="0"/>
            </a:endParaRPr>
          </a:p>
          <a:p>
            <a:pPr algn="just" eaLnBrk="0" hangingPunct="0"/>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en-US" sz="2600" b="0" i="0" u="none" strike="noStrike" cap="none" normalizeH="0" dirty="0" smtClean="0">
                <a:ln>
                  <a:noFill/>
                </a:ln>
                <a:solidFill>
                  <a:srgbClr val="000000"/>
                </a:solidFill>
                <a:effectLst/>
                <a:latin typeface="Arial" pitchFamily="34" charset="0"/>
                <a:ea typeface="Times New Roman" pitchFamily="18" charset="0"/>
                <a:cs typeface="Arial" pitchFamily="34" charset="0"/>
              </a:rPr>
              <a:t> . 100% = 63,96%</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lang="en-US" sz="2800" dirty="0" smtClean="0">
                <a:solidFill>
                  <a:srgbClr val="000000"/>
                </a:solidFill>
                <a:latin typeface="Arial" pitchFamily="34" charset="0"/>
                <a:ea typeface="Times New Roman" pitchFamily="18" charset="0"/>
                <a:cs typeface="Cambria Math" pitchFamily="18" charset="0"/>
              </a:rPr>
              <a:t>⇒</a:t>
            </a:r>
            <a:r>
              <a:rPr lang="en-US" sz="2800" dirty="0" smtClean="0">
                <a:solidFill>
                  <a:srgbClr val="000000"/>
                </a:solidFill>
                <a:latin typeface="Arial" pitchFamily="34" charset="0"/>
                <a:ea typeface="Times New Roman" pitchFamily="18" charset="0"/>
                <a:cs typeface="Arial" pitchFamily="34" charset="0"/>
              </a:rPr>
              <a:t> </a:t>
            </a:r>
            <a:r>
              <a:rPr lang="en-US" sz="2800" dirty="0">
                <a:solidFill>
                  <a:srgbClr val="000000"/>
                </a:solidFill>
                <a:latin typeface="Arial" pitchFamily="34" charset="0"/>
                <a:ea typeface="Times New Roman" pitchFamily="18" charset="0"/>
                <a:cs typeface="Arial" pitchFamily="34" charset="0"/>
              </a:rPr>
              <a:t>k = </a:t>
            </a:r>
            <a:r>
              <a:rPr lang="en-US" sz="2800" dirty="0" smtClean="0">
                <a:solidFill>
                  <a:srgbClr val="000000"/>
                </a:solidFill>
                <a:latin typeface="Arial" pitchFamily="34" charset="0"/>
                <a:ea typeface="Times New Roman" pitchFamily="18" charset="0"/>
                <a:cs typeface="Arial" pitchFamily="34" charset="0"/>
              </a:rPr>
              <a:t>3</a:t>
            </a:r>
            <a:endParaRPr lang="en-US" sz="4000" dirty="0">
              <a:latin typeface="Arial" pitchFamily="34" charset="0"/>
              <a:cs typeface="Arial" pitchFamily="34" charset="0"/>
            </a:endParaRPr>
          </a:p>
        </p:txBody>
      </p:sp>
      <p:pic>
        <p:nvPicPr>
          <p:cNvPr id="9217" name="Picture 3" descr="Description: Dạng bài tập tính hệ số polime hóa (Tính số mắt xích) | Bài tập Hóa học lớp 12 chọn lọc có đáp á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5595151"/>
            <a:ext cx="1447800" cy="6694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78179" y="2667000"/>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pic>
        <p:nvPicPr>
          <p:cNvPr id="9" name="Picture 8" descr="Dạng bài tập tính hệ số polime hóa (Tính số mắt xích) | Bài tập Hóa học lớp 12 chọn lọc có đáp án"/>
          <p:cNvPicPr/>
          <p:nvPr/>
        </p:nvPicPr>
        <p:blipFill>
          <a:blip r:embed="rId5">
            <a:extLst>
              <a:ext uri="{28A0092B-C50C-407E-A947-70E740481C1C}">
                <a14:useLocalDpi xmlns:a14="http://schemas.microsoft.com/office/drawing/2010/main" val="0"/>
              </a:ext>
            </a:extLst>
          </a:blip>
          <a:srcRect/>
          <a:stretch>
            <a:fillRect/>
          </a:stretch>
        </p:blipFill>
        <p:spPr bwMode="auto">
          <a:xfrm>
            <a:off x="1984375" y="4779489"/>
            <a:ext cx="2968625" cy="783111"/>
          </a:xfrm>
          <a:prstGeom prst="rect">
            <a:avLst/>
          </a:prstGeom>
          <a:noFill/>
          <a:ln>
            <a:noFill/>
          </a:ln>
        </p:spPr>
      </p:pic>
    </p:spTree>
    <p:extLst>
      <p:ext uri="{BB962C8B-B14F-4D97-AF65-F5344CB8AC3E}">
        <p14:creationId xmlns:p14="http://schemas.microsoft.com/office/powerpoint/2010/main" val="363625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500"/>
                                        <p:tgtEl>
                                          <p:spTgt spid="2">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2">
                                            <p:txEl>
                                              <p:pRg st="1" end="1"/>
                                            </p:txEl>
                                          </p:spTgt>
                                        </p:tgtEl>
                                        <p:attrNameLst>
                                          <p:attrName>style.visibility</p:attrName>
                                        </p:attrNameLst>
                                      </p:cBhvr>
                                      <p:to>
                                        <p:strVal val="visible"/>
                                      </p:to>
                                    </p:set>
                                    <p:animEffect transition="in" filter="fade">
                                      <p:cBhvr>
                                        <p:cTn id="20" dur="500"/>
                                        <p:tgtEl>
                                          <p:spTgt spid="2">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fade">
                                      <p:cBhvr>
                                        <p:cTn id="25" dur="500"/>
                                        <p:tgtEl>
                                          <p:spTgt spid="2">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fade">
                                      <p:cBhvr>
                                        <p:cTn id="30" dur="500"/>
                                        <p:tgtEl>
                                          <p:spTgt spid="2">
                                            <p:txEl>
                                              <p:pRg st="4" end="4"/>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
                                            <p:txEl>
                                              <p:pRg st="6" end="6"/>
                                            </p:txEl>
                                          </p:spTgt>
                                        </p:tgtEl>
                                        <p:attrNameLst>
                                          <p:attrName>style.visibility</p:attrName>
                                        </p:attrNameLst>
                                      </p:cBhvr>
                                      <p:to>
                                        <p:strVal val="visible"/>
                                      </p:to>
                                    </p:set>
                                    <p:animEffect transition="in" filter="fade">
                                      <p:cBhvr>
                                        <p:cTn id="38" dur="500"/>
                                        <p:tgtEl>
                                          <p:spTgt spid="2">
                                            <p:txEl>
                                              <p:pRg st="6" end="6"/>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9217"/>
                                        </p:tgtEl>
                                        <p:attrNameLst>
                                          <p:attrName>style.visibility</p:attrName>
                                        </p:attrNameLst>
                                      </p:cBhvr>
                                      <p:to>
                                        <p:strVal val="visible"/>
                                      </p:to>
                                    </p:set>
                                    <p:animEffect transition="in" filter="fade">
                                      <p:cBhvr>
                                        <p:cTn id="41" dur="500"/>
                                        <p:tgtEl>
                                          <p:spTgt spid="9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066800"/>
            <a:ext cx="8991600" cy="1600200"/>
          </a:xfrm>
        </p:spPr>
        <p:txBody>
          <a:bodyPr/>
          <a:lstStyle/>
          <a:p>
            <a:pPr algn="l"/>
            <a:r>
              <a:rPr lang="en-US" sz="2600" b="1" dirty="0" err="1" smtClean="0">
                <a:latin typeface="Arial" pitchFamily="34" charset="0"/>
                <a:cs typeface="Arial" pitchFamily="34" charset="0"/>
              </a:rPr>
              <a:t>Câu</a:t>
            </a:r>
            <a:r>
              <a:rPr lang="en-US" sz="2600" b="1" dirty="0" smtClean="0">
                <a:latin typeface="Arial" pitchFamily="34" charset="0"/>
                <a:cs typeface="Arial" pitchFamily="34" charset="0"/>
              </a:rPr>
              <a:t> 4</a:t>
            </a:r>
            <a:r>
              <a:rPr lang="en-US" sz="2600" b="1" dirty="0" smtClean="0">
                <a:solidFill>
                  <a:schemeClr val="tx1"/>
                </a:solidFill>
                <a:latin typeface="Arial" pitchFamily="34" charset="0"/>
                <a:cs typeface="Arial" pitchFamily="34" charset="0"/>
              </a:rPr>
              <a:t>:</a:t>
            </a:r>
            <a:r>
              <a:rPr lang="en-US" sz="2800" dirty="0"/>
              <a:t>Khi </a:t>
            </a:r>
            <a:r>
              <a:rPr lang="en-US" sz="2800" dirty="0" err="1"/>
              <a:t>clo</a:t>
            </a:r>
            <a:r>
              <a:rPr lang="en-US" sz="2800" dirty="0"/>
              <a:t> </a:t>
            </a:r>
            <a:r>
              <a:rPr lang="en-US" sz="2800" dirty="0" err="1"/>
              <a:t>hoá</a:t>
            </a:r>
            <a:r>
              <a:rPr lang="en-US" sz="2800" dirty="0"/>
              <a:t> PVC ta </a:t>
            </a:r>
            <a:r>
              <a:rPr lang="en-US" sz="2800" dirty="0" err="1"/>
              <a:t>thu</a:t>
            </a:r>
            <a:r>
              <a:rPr lang="en-US" sz="2800" dirty="0"/>
              <a:t> </a:t>
            </a:r>
            <a:r>
              <a:rPr lang="en-US" sz="2800" dirty="0" err="1"/>
              <a:t>được</a:t>
            </a:r>
            <a:r>
              <a:rPr lang="en-US" sz="2800" dirty="0"/>
              <a:t> </a:t>
            </a:r>
            <a:r>
              <a:rPr lang="en-US" sz="2800" dirty="0" err="1"/>
              <a:t>một</a:t>
            </a:r>
            <a:r>
              <a:rPr lang="en-US" sz="2800" dirty="0"/>
              <a:t> </a:t>
            </a:r>
            <a:r>
              <a:rPr lang="en-US" sz="2800" dirty="0" err="1"/>
              <a:t>loại</a:t>
            </a:r>
            <a:r>
              <a:rPr lang="en-US" sz="2800" dirty="0"/>
              <a:t> </a:t>
            </a:r>
            <a:r>
              <a:rPr lang="en-US" sz="2800" dirty="0" err="1"/>
              <a:t>tơ</a:t>
            </a:r>
            <a:r>
              <a:rPr lang="en-US" sz="2800" dirty="0"/>
              <a:t> </a:t>
            </a:r>
            <a:r>
              <a:rPr lang="en-US" sz="2800" dirty="0" err="1"/>
              <a:t>clorin</a:t>
            </a:r>
            <a:r>
              <a:rPr lang="en-US" sz="2800" dirty="0"/>
              <a:t> </a:t>
            </a:r>
            <a:r>
              <a:rPr lang="en-US" sz="2800" dirty="0" err="1"/>
              <a:t>có</a:t>
            </a:r>
            <a:r>
              <a:rPr lang="en-US" sz="2800" dirty="0"/>
              <a:t> </a:t>
            </a:r>
            <a:r>
              <a:rPr lang="en-US" sz="2800" dirty="0" err="1"/>
              <a:t>chứa</a:t>
            </a:r>
            <a:r>
              <a:rPr lang="en-US" sz="2800" dirty="0"/>
              <a:t> 66,7% </a:t>
            </a:r>
            <a:r>
              <a:rPr lang="en-US" sz="2800" dirty="0" err="1"/>
              <a:t>clo</a:t>
            </a:r>
            <a:r>
              <a:rPr lang="en-US" sz="2800" dirty="0"/>
              <a:t> </a:t>
            </a:r>
            <a:r>
              <a:rPr lang="en-US" sz="2800" dirty="0" err="1"/>
              <a:t>về</a:t>
            </a:r>
            <a:r>
              <a:rPr lang="en-US" sz="2800" dirty="0"/>
              <a:t> </a:t>
            </a:r>
            <a:r>
              <a:rPr lang="en-US" sz="2800" dirty="0" err="1"/>
              <a:t>khối</a:t>
            </a:r>
            <a:r>
              <a:rPr lang="en-US" sz="2800" dirty="0"/>
              <a:t> </a:t>
            </a:r>
            <a:r>
              <a:rPr lang="en-US" sz="2800" dirty="0" err="1"/>
              <a:t>lượng</a:t>
            </a:r>
            <a:r>
              <a:rPr lang="en-US" sz="2800" dirty="0"/>
              <a:t>. </a:t>
            </a:r>
            <a:r>
              <a:rPr lang="en-US" sz="2800" dirty="0" err="1"/>
              <a:t>Hỏi</a:t>
            </a:r>
            <a:r>
              <a:rPr lang="en-US" sz="2800" dirty="0"/>
              <a:t> </a:t>
            </a:r>
            <a:r>
              <a:rPr lang="en-US" sz="2800" dirty="0" err="1"/>
              <a:t>trung</a:t>
            </a:r>
            <a:r>
              <a:rPr lang="en-US" sz="2800" dirty="0"/>
              <a:t> </a:t>
            </a:r>
            <a:r>
              <a:rPr lang="en-US" sz="2800" dirty="0" err="1"/>
              <a:t>bình</a:t>
            </a:r>
            <a:r>
              <a:rPr lang="en-US" sz="2800" dirty="0"/>
              <a:t> </a:t>
            </a:r>
            <a:r>
              <a:rPr lang="en-US" sz="2800" dirty="0" err="1"/>
              <a:t>một</a:t>
            </a:r>
            <a:r>
              <a:rPr lang="en-US" sz="2800" dirty="0"/>
              <a:t> </a:t>
            </a:r>
            <a:r>
              <a:rPr lang="en-US" sz="2800" dirty="0" err="1"/>
              <a:t>phân</a:t>
            </a:r>
            <a:r>
              <a:rPr lang="en-US" sz="2800" dirty="0"/>
              <a:t> </a:t>
            </a:r>
            <a:r>
              <a:rPr lang="en-US" sz="2800" dirty="0" err="1"/>
              <a:t>tử</a:t>
            </a:r>
            <a:r>
              <a:rPr lang="en-US" sz="2800" dirty="0"/>
              <a:t> </a:t>
            </a:r>
            <a:r>
              <a:rPr lang="en-US" sz="2800" dirty="0" err="1"/>
              <a:t>clo</a:t>
            </a:r>
            <a:r>
              <a:rPr lang="en-US" sz="2800" dirty="0"/>
              <a:t> </a:t>
            </a:r>
            <a:r>
              <a:rPr lang="en-US" sz="2800" dirty="0" err="1"/>
              <a:t>tác</a:t>
            </a:r>
            <a:r>
              <a:rPr lang="en-US" sz="2800" dirty="0"/>
              <a:t> </a:t>
            </a:r>
            <a:r>
              <a:rPr lang="en-US" sz="2800" dirty="0" err="1"/>
              <a:t>dụng</a:t>
            </a:r>
            <a:r>
              <a:rPr lang="en-US" sz="2800" dirty="0"/>
              <a:t> </a:t>
            </a:r>
            <a:r>
              <a:rPr lang="en-US" sz="2800" dirty="0" err="1"/>
              <a:t>với</a:t>
            </a:r>
            <a:r>
              <a:rPr lang="en-US" sz="2800" dirty="0"/>
              <a:t> </a:t>
            </a:r>
            <a:r>
              <a:rPr lang="en-US" sz="2800" dirty="0" err="1"/>
              <a:t>bao</a:t>
            </a:r>
            <a:r>
              <a:rPr lang="en-US" sz="2800" dirty="0"/>
              <a:t> </a:t>
            </a:r>
            <a:r>
              <a:rPr lang="en-US" sz="2800" dirty="0" err="1"/>
              <a:t>nhiêu</a:t>
            </a:r>
            <a:r>
              <a:rPr lang="en-US" sz="2800" dirty="0"/>
              <a:t> </a:t>
            </a:r>
            <a:r>
              <a:rPr lang="en-US" sz="2800" dirty="0" err="1"/>
              <a:t>mắt</a:t>
            </a:r>
            <a:r>
              <a:rPr lang="en-US" sz="2800" dirty="0"/>
              <a:t> </a:t>
            </a:r>
            <a:r>
              <a:rPr lang="en-US" sz="2800" dirty="0" err="1"/>
              <a:t>xích</a:t>
            </a:r>
            <a:r>
              <a:rPr lang="en-US" sz="2800" dirty="0"/>
              <a:t> PVC</a:t>
            </a:r>
            <a:r>
              <a:rPr lang="en-US" sz="2800" dirty="0" smtClean="0"/>
              <a:t>?</a:t>
            </a:r>
            <a:endParaRPr lang="en-US" sz="2800" dirty="0"/>
          </a:p>
        </p:txBody>
      </p:sp>
      <p:pic>
        <p:nvPicPr>
          <p:cNvPr id="4"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2" name="Rectangle 2"/>
          <p:cNvSpPr>
            <a:spLocks noChangeArrowheads="1"/>
          </p:cNvSpPr>
          <p:nvPr/>
        </p:nvSpPr>
        <p:spPr bwMode="auto">
          <a:xfrm>
            <a:off x="277091" y="3317551"/>
            <a:ext cx="8534400" cy="2923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Mắt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xích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PVC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là</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rPr>
              <a: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k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mắt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xích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trong</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mạch</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PVC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có</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công</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thức</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là</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a:t>
            </a:r>
            <a:endParaRPr kumimoji="0" lang="en-US" sz="2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C</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2k</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3k-1</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k+1</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HCl</a:t>
            </a:r>
            <a:endParaRPr kumimoji="0" lang="en-US" sz="2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Cambria Math" pitchFamily="18" charset="0"/>
              </a:rPr>
              <a:t>⇒</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6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Cl</a:t>
            </a:r>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 100% = 66,7%</a:t>
            </a:r>
          </a:p>
          <a:p>
            <a:pPr marL="0" marR="0" lvl="0" indent="0" algn="just" defTabSz="914400" rtl="0" eaLnBrk="0" fontAlgn="base" latinLnBrk="0" hangingPunct="0">
              <a:lnSpc>
                <a:spcPct val="100000"/>
              </a:lnSpc>
              <a:spcBef>
                <a:spcPct val="0"/>
              </a:spcBef>
              <a:spcAft>
                <a:spcPct val="0"/>
              </a:spcAft>
              <a:buClrTx/>
              <a:buSzTx/>
              <a:buFontTx/>
              <a:buNone/>
              <a:tabLst/>
            </a:pPr>
            <a:endParaRPr lang="en-US" sz="2600" dirty="0">
              <a:solidFill>
                <a:srgbClr val="000000"/>
              </a:solidFill>
              <a:latin typeface="Arial" pitchFamily="34" charset="0"/>
              <a:ea typeface="Times New Roman" pitchFamily="18" charset="0"/>
              <a:cs typeface="Arial" pitchFamily="34" charset="0"/>
            </a:endParaRPr>
          </a:p>
          <a:p>
            <a:pPr algn="just" eaLnBrk="0" hangingPunct="0"/>
            <a:r>
              <a:rPr kumimoji="0" lang="en-US" sz="2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lang="en-US" sz="2800" dirty="0">
                <a:solidFill>
                  <a:srgbClr val="000000"/>
                </a:solidFill>
                <a:latin typeface="Arial" pitchFamily="34" charset="0"/>
                <a:ea typeface="Times New Roman" pitchFamily="18" charset="0"/>
                <a:cs typeface="Cambria Math" pitchFamily="18" charset="0"/>
              </a:rPr>
              <a:t>⇒</a:t>
            </a:r>
            <a:r>
              <a:rPr lang="en-US" sz="2800" dirty="0">
                <a:solidFill>
                  <a:srgbClr val="000000"/>
                </a:solidFill>
                <a:latin typeface="Arial" pitchFamily="34" charset="0"/>
                <a:ea typeface="Times New Roman" pitchFamily="18" charset="0"/>
                <a:cs typeface="Arial" pitchFamily="34" charset="0"/>
              </a:rPr>
              <a:t> k = </a:t>
            </a:r>
            <a:r>
              <a:rPr lang="en-US" sz="2800" dirty="0" smtClean="0">
                <a:solidFill>
                  <a:srgbClr val="000000"/>
                </a:solidFill>
                <a:latin typeface="Arial" pitchFamily="34" charset="0"/>
                <a:ea typeface="Times New Roman" pitchFamily="18" charset="0"/>
                <a:cs typeface="Arial" pitchFamily="34" charset="0"/>
              </a:rPr>
              <a:t>2</a:t>
            </a:r>
            <a:endParaRPr lang="en-US" sz="4000" dirty="0">
              <a:latin typeface="Arial" pitchFamily="34" charset="0"/>
              <a:cs typeface="Arial" pitchFamily="34" charset="0"/>
            </a:endParaRPr>
          </a:p>
        </p:txBody>
      </p:sp>
      <p:pic>
        <p:nvPicPr>
          <p:cNvPr id="9217" name="Picture 3" descr="Description: Dạng bài tập tính hệ số polime hóa (Tính số mắt xích) | Bài tập Hóa học lớp 12 chọn lọc có đáp á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7182" y="4893188"/>
            <a:ext cx="1447800" cy="6694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478179" y="2727291"/>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sp>
        <p:nvSpPr>
          <p:cNvPr id="7" name="Rectangle 6"/>
          <p:cNvSpPr/>
          <p:nvPr/>
        </p:nvSpPr>
        <p:spPr>
          <a:xfrm>
            <a:off x="6306454" y="2551838"/>
            <a:ext cx="1883849" cy="584775"/>
          </a:xfrm>
          <a:prstGeom prst="rect">
            <a:avLst/>
          </a:prstGeom>
        </p:spPr>
        <p:txBody>
          <a:bodyPr wrap="none">
            <a:spAutoFit/>
          </a:bodyPr>
          <a:lstStyle/>
          <a:p>
            <a:pPr algn="just" eaLnBrk="0" hangingPunct="0"/>
            <a:r>
              <a:rPr lang="en-US" dirty="0" smtClean="0">
                <a:solidFill>
                  <a:srgbClr val="FF0000"/>
                </a:solidFill>
                <a:latin typeface="Arial" pitchFamily="34" charset="0"/>
                <a:ea typeface="Times New Roman" pitchFamily="18" charset="0"/>
                <a:cs typeface="Arial" pitchFamily="34" charset="0"/>
              </a:rPr>
              <a:t>ĐS: k </a:t>
            </a:r>
            <a:r>
              <a:rPr lang="en-US" dirty="0">
                <a:solidFill>
                  <a:srgbClr val="FF0000"/>
                </a:solidFill>
                <a:latin typeface="Arial" pitchFamily="34" charset="0"/>
                <a:ea typeface="Times New Roman" pitchFamily="18" charset="0"/>
                <a:cs typeface="Arial" pitchFamily="34" charset="0"/>
              </a:rPr>
              <a:t>= 2</a:t>
            </a:r>
            <a:endParaRPr lang="en-US" sz="44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737576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par>
                                <p:cTn id="22" presetID="10" presetClass="entr" presetSubtype="0" fill="hold" nodeType="withEffect">
                                  <p:stCondLst>
                                    <p:cond delay="0"/>
                                  </p:stCondLst>
                                  <p:childTnLst>
                                    <p:set>
                                      <p:cBhvr>
                                        <p:cTn id="23" dur="1" fill="hold">
                                          <p:stCondLst>
                                            <p:cond delay="0"/>
                                          </p:stCondLst>
                                        </p:cTn>
                                        <p:tgtEl>
                                          <p:spTgt spid="9217"/>
                                        </p:tgtEl>
                                        <p:attrNameLst>
                                          <p:attrName>style.visibility</p:attrName>
                                        </p:attrNameLst>
                                      </p:cBhvr>
                                      <p:to>
                                        <p:strVal val="visible"/>
                                      </p:to>
                                    </p:set>
                                    <p:animEffect transition="in" filter="fade">
                                      <p:cBhvr>
                                        <p:cTn id="24" dur="500"/>
                                        <p:tgtEl>
                                          <p:spTgt spid="9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8"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TextBox 125"/>
          <p:cNvSpPr txBox="1">
            <a:spLocks noChangeArrowheads="1"/>
          </p:cNvSpPr>
          <p:nvPr/>
        </p:nvSpPr>
        <p:spPr bwMode="auto">
          <a:xfrm>
            <a:off x="17317" y="1600200"/>
            <a:ext cx="88392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2600" b="1" dirty="0">
                <a:solidFill>
                  <a:srgbClr val="FF0000"/>
                </a:solidFill>
              </a:rPr>
              <a:t>* </a:t>
            </a:r>
            <a:r>
              <a:rPr lang="en-US" sz="2600" b="1" u="sng" dirty="0" err="1">
                <a:solidFill>
                  <a:srgbClr val="FF0000"/>
                </a:solidFill>
              </a:rPr>
              <a:t>Dạng</a:t>
            </a:r>
            <a:r>
              <a:rPr lang="en-US" sz="2600" b="1" u="sng" dirty="0">
                <a:solidFill>
                  <a:srgbClr val="FF0000"/>
                </a:solidFill>
              </a:rPr>
              <a:t> </a:t>
            </a:r>
            <a:r>
              <a:rPr lang="en-US" sz="2600" b="1" u="sng" dirty="0" smtClean="0">
                <a:solidFill>
                  <a:srgbClr val="FF0000"/>
                </a:solidFill>
              </a:rPr>
              <a:t>BT</a:t>
            </a:r>
            <a:r>
              <a:rPr lang="en-US" sz="2600" b="1" dirty="0" smtClean="0">
                <a:solidFill>
                  <a:srgbClr val="FF0000"/>
                </a:solidFill>
              </a:rPr>
              <a:t>: </a:t>
            </a:r>
            <a:r>
              <a:rPr lang="en-US" sz="2600" b="1" dirty="0" err="1">
                <a:solidFill>
                  <a:srgbClr val="FF0000"/>
                </a:solidFill>
              </a:rPr>
              <a:t>Tính</a:t>
            </a:r>
            <a:r>
              <a:rPr lang="en-US" sz="2600" b="1" dirty="0">
                <a:solidFill>
                  <a:srgbClr val="FF0000"/>
                </a:solidFill>
              </a:rPr>
              <a:t> </a:t>
            </a:r>
            <a:r>
              <a:rPr lang="en-US" sz="2600" b="1" dirty="0" err="1">
                <a:solidFill>
                  <a:srgbClr val="FF0000"/>
                </a:solidFill>
              </a:rPr>
              <a:t>hệ</a:t>
            </a:r>
            <a:r>
              <a:rPr lang="en-US" sz="2600" b="1" dirty="0">
                <a:solidFill>
                  <a:srgbClr val="FF0000"/>
                </a:solidFill>
              </a:rPr>
              <a:t> </a:t>
            </a:r>
            <a:r>
              <a:rPr lang="en-US" sz="2600" b="1" dirty="0" err="1">
                <a:solidFill>
                  <a:srgbClr val="FF0000"/>
                </a:solidFill>
              </a:rPr>
              <a:t>số</a:t>
            </a:r>
            <a:r>
              <a:rPr lang="en-US" sz="2600" b="1" dirty="0">
                <a:solidFill>
                  <a:srgbClr val="FF0000"/>
                </a:solidFill>
              </a:rPr>
              <a:t> </a:t>
            </a:r>
            <a:r>
              <a:rPr lang="en-US" sz="2600" b="1" dirty="0" err="1">
                <a:solidFill>
                  <a:srgbClr val="FF0000"/>
                </a:solidFill>
              </a:rPr>
              <a:t>polime</a:t>
            </a:r>
            <a:r>
              <a:rPr lang="en-US" sz="2600" b="1" dirty="0">
                <a:solidFill>
                  <a:srgbClr val="FF0000"/>
                </a:solidFill>
              </a:rPr>
              <a:t> </a:t>
            </a:r>
            <a:r>
              <a:rPr lang="en-US" sz="2600" b="1" dirty="0" err="1">
                <a:solidFill>
                  <a:srgbClr val="FF0000"/>
                </a:solidFill>
              </a:rPr>
              <a:t>hóa</a:t>
            </a:r>
            <a:r>
              <a:rPr lang="en-US" sz="2600" b="1" dirty="0">
                <a:solidFill>
                  <a:srgbClr val="FF0000"/>
                </a:solidFill>
              </a:rPr>
              <a:t> (</a:t>
            </a:r>
            <a:r>
              <a:rPr lang="en-US" sz="2600" b="1" dirty="0" err="1">
                <a:solidFill>
                  <a:srgbClr val="FF0000"/>
                </a:solidFill>
              </a:rPr>
              <a:t>số</a:t>
            </a:r>
            <a:r>
              <a:rPr lang="en-US" sz="2600" b="1" dirty="0">
                <a:solidFill>
                  <a:srgbClr val="FF0000"/>
                </a:solidFill>
              </a:rPr>
              <a:t> </a:t>
            </a:r>
            <a:r>
              <a:rPr lang="en-US" sz="2600" b="1" dirty="0" err="1">
                <a:solidFill>
                  <a:srgbClr val="FF0000"/>
                </a:solidFill>
              </a:rPr>
              <a:t>mắt</a:t>
            </a:r>
            <a:r>
              <a:rPr lang="en-US" sz="2600" b="1" dirty="0">
                <a:solidFill>
                  <a:srgbClr val="FF0000"/>
                </a:solidFill>
              </a:rPr>
              <a:t> </a:t>
            </a:r>
            <a:r>
              <a:rPr lang="en-US" sz="2600" b="1" dirty="0" err="1">
                <a:solidFill>
                  <a:srgbClr val="FF0000"/>
                </a:solidFill>
              </a:rPr>
              <a:t>xích</a:t>
            </a:r>
            <a:r>
              <a:rPr lang="en-US" sz="2600" b="1" dirty="0">
                <a:solidFill>
                  <a:srgbClr val="FF0000"/>
                </a:solidFill>
              </a:rPr>
              <a:t>)</a:t>
            </a:r>
            <a:endParaRPr lang="en-US" sz="2600" dirty="0">
              <a:solidFill>
                <a:srgbClr val="FF0000"/>
              </a:solidFill>
            </a:endParaRPr>
          </a:p>
        </p:txBody>
      </p:sp>
      <p:pic>
        <p:nvPicPr>
          <p:cNvPr id="26631" name="Picture 127"/>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43200" y="2286000"/>
            <a:ext cx="34290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26"/>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55754" y="2964873"/>
            <a:ext cx="1752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729" name="Rectangle 129"/>
          <p:cNvSpPr>
            <a:spLocks noChangeArrowheads="1"/>
          </p:cNvSpPr>
          <p:nvPr/>
        </p:nvSpPr>
        <p:spPr bwMode="auto">
          <a:xfrm>
            <a:off x="0" y="942975"/>
            <a:ext cx="9144000" cy="45720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eaLnBrk="0" hangingPunct="0">
              <a:defRPr/>
            </a:pPr>
            <a:endParaRPr lang="en-US">
              <a:latin typeface="Arial" pitchFamily="34" charset="0"/>
            </a:endParaRPr>
          </a:p>
        </p:txBody>
      </p:sp>
      <p:sp>
        <p:nvSpPr>
          <p:cNvPr id="25730" name="Rectangle 130"/>
          <p:cNvSpPr>
            <a:spLocks noChangeArrowheads="1"/>
          </p:cNvSpPr>
          <p:nvPr/>
        </p:nvSpPr>
        <p:spPr bwMode="auto">
          <a:xfrm>
            <a:off x="360217" y="3405633"/>
            <a:ext cx="8153400" cy="1384995"/>
          </a:xfrm>
          <a:prstGeom prst="rect">
            <a:avLst/>
          </a:prstGeom>
          <a:noFill/>
          <a:ln w="9525">
            <a:noFill/>
            <a:miter lim="800000"/>
            <a:headEnd/>
            <a:tailEnd/>
          </a:ln>
          <a:effectLst>
            <a:prstShdw prst="shdw18" dist="17961" dir="13500000">
              <a:schemeClr val="accent1">
                <a:gamma/>
                <a:shade val="60000"/>
                <a:invGamma/>
              </a:schemeClr>
            </a:prstShdw>
          </a:effectLst>
        </p:spPr>
        <p:txBody>
          <a:bodyPr anchor="ctr">
            <a:spAutoFit/>
          </a:bodyPr>
          <a:lstStyle/>
          <a:p>
            <a:pPr eaLnBrk="0" hangingPunct="0">
              <a:lnSpc>
                <a:spcPct val="150000"/>
              </a:lnSpc>
              <a:defRPr/>
            </a:pP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Phản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ứng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trùng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hợp</a:t>
            </a:r>
            <a:r>
              <a:rPr lang="en-US" sz="2800" b="1" dirty="0">
                <a:latin typeface="Times New Roman" pitchFamily="18" charset="0"/>
                <a:cs typeface="Times New Roman" pitchFamily="18" charset="0"/>
              </a:rPr>
              <a:t>: </a:t>
            </a:r>
            <a:r>
              <a:rPr lang="en-US" sz="24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M</a:t>
            </a:r>
            <a:r>
              <a:rPr lang="en-US" sz="2800" b="1" baseline="-30000" dirty="0" err="1">
                <a:latin typeface="Times New Roman" pitchFamily="18" charset="0"/>
                <a:cs typeface="Times New Roman" pitchFamily="18" charset="0"/>
              </a:rPr>
              <a:t>mắt</a:t>
            </a:r>
            <a:r>
              <a:rPr lang="en-US" sz="2800" b="1" baseline="-30000" dirty="0">
                <a:latin typeface="Times New Roman" pitchFamily="18" charset="0"/>
                <a:cs typeface="Times New Roman" pitchFamily="18" charset="0"/>
              </a:rPr>
              <a:t> </a:t>
            </a:r>
            <a:r>
              <a:rPr lang="en-US" sz="2800" b="1" baseline="-30000" dirty="0" err="1">
                <a:latin typeface="Times New Roman" pitchFamily="18" charset="0"/>
                <a:cs typeface="Times New Roman" pitchFamily="18" charset="0"/>
              </a:rPr>
              <a:t>xích</a:t>
            </a:r>
            <a:r>
              <a:rPr lang="en-US" sz="2800" b="1" dirty="0">
                <a:latin typeface="Times New Roman" pitchFamily="18" charset="0"/>
                <a:cs typeface="Times New Roman" pitchFamily="18" charset="0"/>
              </a:rPr>
              <a:t> = </a:t>
            </a:r>
            <a:r>
              <a:rPr lang="en-US" sz="2800" b="1" dirty="0" err="1">
                <a:latin typeface="Times New Roman" pitchFamily="18" charset="0"/>
                <a:cs typeface="Times New Roman" pitchFamily="18" charset="0"/>
              </a:rPr>
              <a:t>M</a:t>
            </a:r>
            <a:r>
              <a:rPr lang="en-US" sz="2800" b="1" baseline="-30000" dirty="0" err="1">
                <a:latin typeface="Times New Roman" pitchFamily="18" charset="0"/>
                <a:cs typeface="Times New Roman" pitchFamily="18" charset="0"/>
              </a:rPr>
              <a:t>monome</a:t>
            </a:r>
            <a:endParaRPr lang="en-US" sz="2400" b="1" dirty="0">
              <a:latin typeface="Times New Roman" pitchFamily="18" charset="0"/>
              <a:cs typeface="Times New Roman" pitchFamily="18" charset="0"/>
            </a:endParaRPr>
          </a:p>
          <a:p>
            <a:pPr eaLnBrk="0" hangingPunct="0">
              <a:lnSpc>
                <a:spcPct val="150000"/>
              </a:lnSpc>
              <a:buFontTx/>
              <a:buChar char="-"/>
              <a:defRPr/>
            </a:pP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Phản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ứng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trùng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ngưng</a:t>
            </a:r>
            <a:r>
              <a:rPr lang="en-US" sz="2800" b="1" dirty="0">
                <a:latin typeface="Times New Roman" pitchFamily="18" charset="0"/>
                <a:cs typeface="Times New Roman" pitchFamily="18" charset="0"/>
              </a:rPr>
              <a:t>: M </a:t>
            </a:r>
            <a:r>
              <a:rPr lang="en-US" sz="2800" b="1" baseline="-30000" dirty="0" err="1">
                <a:latin typeface="Times New Roman" pitchFamily="18" charset="0"/>
                <a:cs typeface="Times New Roman" pitchFamily="18" charset="0"/>
              </a:rPr>
              <a:t>mắt</a:t>
            </a:r>
            <a:r>
              <a:rPr lang="en-US" sz="2800" b="1" baseline="-30000" dirty="0">
                <a:latin typeface="Times New Roman" pitchFamily="18" charset="0"/>
                <a:cs typeface="Times New Roman" pitchFamily="18" charset="0"/>
              </a:rPr>
              <a:t> </a:t>
            </a:r>
            <a:r>
              <a:rPr lang="en-US" sz="2800" b="1" baseline="-30000" dirty="0" err="1">
                <a:latin typeface="Times New Roman" pitchFamily="18" charset="0"/>
                <a:cs typeface="Times New Roman" pitchFamily="18" charset="0"/>
              </a:rPr>
              <a:t>xích</a:t>
            </a:r>
            <a:r>
              <a:rPr lang="en-US" sz="2800" b="1" dirty="0">
                <a:latin typeface="Times New Roman" pitchFamily="18" charset="0"/>
                <a:cs typeface="Times New Roman" pitchFamily="18" charset="0"/>
              </a:rPr>
              <a:t> ≠ M </a:t>
            </a:r>
            <a:r>
              <a:rPr lang="en-US" sz="2800" b="1" baseline="-30000" dirty="0" err="1">
                <a:latin typeface="Times New Roman" pitchFamily="18" charset="0"/>
                <a:cs typeface="Times New Roman" pitchFamily="18" charset="0"/>
              </a:rPr>
              <a:t>monome</a:t>
            </a:r>
            <a:r>
              <a:rPr lang="en-US" sz="2800" b="1" dirty="0">
                <a:latin typeface="Times New Roman" pitchFamily="18" charset="0"/>
                <a:cs typeface="Times New Roman" pitchFamily="18" charset="0"/>
              </a:rPr>
              <a:t> </a:t>
            </a:r>
          </a:p>
        </p:txBody>
      </p:sp>
      <p:sp>
        <p:nvSpPr>
          <p:cNvPr id="25734" name="Rectangle 134"/>
          <p:cNvSpPr>
            <a:spLocks noChangeArrowheads="1"/>
          </p:cNvSpPr>
          <p:nvPr/>
        </p:nvSpPr>
        <p:spPr bwMode="auto">
          <a:xfrm>
            <a:off x="152400" y="949643"/>
            <a:ext cx="9144000" cy="45720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eaLnBrk="0" hangingPunct="0">
              <a:defRPr/>
            </a:pPr>
            <a:endParaRPr lang="en-US">
              <a:latin typeface="Arial" pitchFamily="34" charset="0"/>
            </a:endParaRPr>
          </a:p>
        </p:txBody>
      </p:sp>
      <p:grpSp>
        <p:nvGrpSpPr>
          <p:cNvPr id="34" name="Group 33"/>
          <p:cNvGrpSpPr/>
          <p:nvPr/>
        </p:nvGrpSpPr>
        <p:grpSpPr>
          <a:xfrm>
            <a:off x="0" y="0"/>
            <a:ext cx="9109075" cy="1306513"/>
            <a:chOff x="0" y="0"/>
            <a:chExt cx="9109075" cy="1306513"/>
          </a:xfrm>
        </p:grpSpPr>
        <p:pic>
          <p:nvPicPr>
            <p:cNvPr id="35" name="Picture 3" descr="Pictur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 descr="Graph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5" descr="Pictur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AutoShape 15" descr="Solid diamond"/>
          <p:cNvSpPr>
            <a:spLocks noChangeArrowheads="1"/>
          </p:cNvSpPr>
          <p:nvPr/>
        </p:nvSpPr>
        <p:spPr bwMode="auto">
          <a:xfrm>
            <a:off x="2209800" y="49330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pic>
        <p:nvPicPr>
          <p:cNvPr id="37" name="Picture 16"/>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71578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066800"/>
            <a:ext cx="8991600" cy="1600200"/>
          </a:xfrm>
        </p:spPr>
        <p:txBody>
          <a:bodyPr/>
          <a:lstStyle/>
          <a:p>
            <a:pPr lvl="0" algn="l"/>
            <a:r>
              <a:rPr lang="en-US" sz="2600" b="1" dirty="0" err="1" smtClean="0">
                <a:latin typeface="Arial" pitchFamily="34" charset="0"/>
                <a:cs typeface="Arial" pitchFamily="34" charset="0"/>
              </a:rPr>
              <a:t>Câu</a:t>
            </a:r>
            <a:r>
              <a:rPr lang="en-US" sz="2600" b="1" dirty="0" smtClean="0">
                <a:latin typeface="Arial" pitchFamily="34" charset="0"/>
                <a:cs typeface="Arial" pitchFamily="34" charset="0"/>
              </a:rPr>
              <a:t> 5</a:t>
            </a:r>
            <a:r>
              <a:rPr lang="en-US" sz="2600" b="1" dirty="0" smtClean="0">
                <a:solidFill>
                  <a:schemeClr val="tx1"/>
                </a:solidFill>
                <a:latin typeface="Arial" pitchFamily="34" charset="0"/>
                <a:cs typeface="Arial" pitchFamily="34" charset="0"/>
              </a:rPr>
              <a:t>: </a:t>
            </a:r>
            <a:r>
              <a:rPr lang="en-US" sz="2800" dirty="0" err="1"/>
              <a:t>Một</a:t>
            </a:r>
            <a:r>
              <a:rPr lang="en-US" sz="2800" dirty="0"/>
              <a:t> </a:t>
            </a:r>
            <a:r>
              <a:rPr lang="en-US" sz="2800" dirty="0" err="1"/>
              <a:t>loại</a:t>
            </a:r>
            <a:r>
              <a:rPr lang="en-US" sz="2800" dirty="0"/>
              <a:t> </a:t>
            </a:r>
            <a:r>
              <a:rPr lang="en-US" sz="2800" dirty="0" err="1"/>
              <a:t>poli</a:t>
            </a:r>
            <a:r>
              <a:rPr lang="en-US" sz="2800" dirty="0"/>
              <a:t>(vinyl </a:t>
            </a:r>
            <a:r>
              <a:rPr lang="en-US" sz="2800" dirty="0" err="1"/>
              <a:t>clorua</a:t>
            </a:r>
            <a:r>
              <a:rPr lang="en-US" sz="2800" dirty="0"/>
              <a:t>) có </a:t>
            </a:r>
            <a:r>
              <a:rPr lang="en-US" sz="2800" dirty="0" err="1"/>
              <a:t>phân</a:t>
            </a:r>
            <a:r>
              <a:rPr lang="en-US" sz="2800" dirty="0"/>
              <a:t> </a:t>
            </a:r>
            <a:r>
              <a:rPr lang="en-US" sz="2800" dirty="0" err="1"/>
              <a:t>tư</a:t>
            </a:r>
            <a:r>
              <a:rPr lang="en-US" sz="2800" dirty="0"/>
              <a:t>̉ </a:t>
            </a:r>
            <a:r>
              <a:rPr lang="en-US" sz="2800" dirty="0" err="1"/>
              <a:t>khối</a:t>
            </a:r>
            <a:r>
              <a:rPr lang="en-US" sz="2800" dirty="0"/>
              <a:t> là 187,5.10</a:t>
            </a:r>
            <a:r>
              <a:rPr lang="en-US" sz="2800" baseline="30000" dirty="0"/>
              <a:t>3</a:t>
            </a:r>
            <a:r>
              <a:rPr lang="en-US" sz="2800" dirty="0"/>
              <a:t> </a:t>
            </a:r>
            <a:r>
              <a:rPr lang="en-US" sz="2800" dirty="0" err="1"/>
              <a:t>đvC</a:t>
            </a:r>
            <a:r>
              <a:rPr lang="en-US" sz="2800" dirty="0"/>
              <a:t>. </a:t>
            </a:r>
            <a:r>
              <a:rPr lang="en-US" sz="2800" dirty="0" err="1"/>
              <a:t>Hê</a:t>
            </a:r>
            <a:r>
              <a:rPr lang="en-US" sz="2800" dirty="0"/>
              <a:t>̣ </a:t>
            </a:r>
            <a:r>
              <a:rPr lang="en-US" sz="2800" dirty="0" err="1"/>
              <a:t>sô</a:t>
            </a:r>
            <a:r>
              <a:rPr lang="en-US" sz="2800" dirty="0"/>
              <a:t>́ </a:t>
            </a:r>
            <a:r>
              <a:rPr lang="en-US" sz="2800" dirty="0" err="1"/>
              <a:t>trùng</a:t>
            </a:r>
            <a:r>
              <a:rPr lang="en-US" sz="2800" dirty="0"/>
              <a:t> </a:t>
            </a:r>
            <a:r>
              <a:rPr lang="en-US" sz="2800" dirty="0" err="1"/>
              <a:t>hợp</a:t>
            </a:r>
            <a:r>
              <a:rPr lang="en-US" sz="2800" dirty="0"/>
              <a:t> </a:t>
            </a:r>
            <a:r>
              <a:rPr lang="en-US" sz="2800" dirty="0" err="1"/>
              <a:t>của</a:t>
            </a:r>
            <a:r>
              <a:rPr lang="en-US" sz="2800" dirty="0"/>
              <a:t> </a:t>
            </a:r>
            <a:r>
              <a:rPr lang="en-US" sz="2800" dirty="0" err="1"/>
              <a:t>polime</a:t>
            </a:r>
            <a:r>
              <a:rPr lang="en-US" sz="2800" dirty="0"/>
              <a:t> </a:t>
            </a:r>
            <a:r>
              <a:rPr lang="en-US" sz="2800" dirty="0" err="1"/>
              <a:t>này</a:t>
            </a:r>
            <a:r>
              <a:rPr lang="en-US" sz="2800" dirty="0"/>
              <a:t> </a:t>
            </a:r>
            <a:r>
              <a:rPr lang="en-US" sz="2800" dirty="0" err="1" smtClean="0"/>
              <a:t>bằng</a:t>
            </a:r>
            <a:r>
              <a:rPr lang="en-US" sz="2800" dirty="0" smtClean="0"/>
              <a:t> </a:t>
            </a:r>
            <a:r>
              <a:rPr lang="pt-BR" sz="2600" dirty="0" smtClean="0"/>
              <a:t>bao nhiêu? </a:t>
            </a:r>
            <a:endParaRPr lang="en-US" sz="2600" dirty="0" smtClean="0">
              <a:solidFill>
                <a:schemeClr val="tx1"/>
              </a:solidFill>
            </a:endParaRPr>
          </a:p>
        </p:txBody>
      </p:sp>
      <p:pic>
        <p:nvPicPr>
          <p:cNvPr id="4"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8" name="Rectangle 7"/>
          <p:cNvSpPr/>
          <p:nvPr/>
        </p:nvSpPr>
        <p:spPr>
          <a:xfrm>
            <a:off x="478179" y="2727291"/>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pic>
        <p:nvPicPr>
          <p:cNvPr id="10" name="Picture 9" descr="Hóa học lớp 12 | Lý thuyết và Bài tập Hóa học 12 có đáp án"/>
          <p:cNvPicPr/>
          <p:nvPr/>
        </p:nvPicPr>
        <p:blipFill>
          <a:blip r:embed="rId4">
            <a:extLst>
              <a:ext uri="{28A0092B-C50C-407E-A947-70E740481C1C}">
                <a14:useLocalDpi xmlns:a14="http://schemas.microsoft.com/office/drawing/2010/main" val="0"/>
              </a:ext>
            </a:extLst>
          </a:blip>
          <a:srcRect/>
          <a:stretch>
            <a:fillRect/>
          </a:stretch>
        </p:blipFill>
        <p:spPr bwMode="auto">
          <a:xfrm>
            <a:off x="2209800" y="3250511"/>
            <a:ext cx="4267200" cy="1884998"/>
          </a:xfrm>
          <a:prstGeom prst="rect">
            <a:avLst/>
          </a:prstGeom>
          <a:noFill/>
          <a:ln>
            <a:noFill/>
          </a:ln>
        </p:spPr>
      </p:pic>
    </p:spTree>
    <p:extLst>
      <p:ext uri="{BB962C8B-B14F-4D97-AF65-F5344CB8AC3E}">
        <p14:creationId xmlns:p14="http://schemas.microsoft.com/office/powerpoint/2010/main" val="14060323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9004" y="863601"/>
            <a:ext cx="8991600" cy="965199"/>
          </a:xfrm>
        </p:spPr>
        <p:txBody>
          <a:bodyPr/>
          <a:lstStyle/>
          <a:p>
            <a:pPr algn="l"/>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Câu</a:t>
            </a:r>
            <a:r>
              <a:rPr lang="en-US" sz="2400" b="1" dirty="0" smtClean="0">
                <a:latin typeface="Arial" pitchFamily="34" charset="0"/>
                <a:cs typeface="Arial" pitchFamily="34" charset="0"/>
              </a:rPr>
              <a:t> 6</a:t>
            </a:r>
            <a:r>
              <a:rPr lang="en-US" sz="2400" b="1" dirty="0" smtClean="0">
                <a:solidFill>
                  <a:schemeClr val="tx1"/>
                </a:solidFill>
                <a:latin typeface="Arial" pitchFamily="34" charset="0"/>
                <a:cs typeface="Arial" pitchFamily="34" charset="0"/>
              </a:rPr>
              <a:t>:</a:t>
            </a:r>
            <a:r>
              <a:rPr lang="en-US" sz="2400" dirty="0"/>
              <a:t>Tính </a:t>
            </a:r>
            <a:r>
              <a:rPr lang="en-US" sz="2400" dirty="0" err="1"/>
              <a:t>hệ</a:t>
            </a:r>
            <a:r>
              <a:rPr lang="en-US" sz="2400" dirty="0"/>
              <a:t> </a:t>
            </a:r>
            <a:r>
              <a:rPr lang="en-US" sz="2400" dirty="0" err="1"/>
              <a:t>số</a:t>
            </a:r>
            <a:r>
              <a:rPr lang="en-US" sz="2400" dirty="0"/>
              <a:t> </a:t>
            </a:r>
            <a:r>
              <a:rPr lang="en-US" sz="2400" dirty="0" err="1"/>
              <a:t>trùng</a:t>
            </a:r>
            <a:r>
              <a:rPr lang="en-US" sz="2400" dirty="0"/>
              <a:t> </a:t>
            </a:r>
            <a:r>
              <a:rPr lang="en-US" sz="2400" dirty="0" err="1"/>
              <a:t>hợp</a:t>
            </a:r>
            <a:r>
              <a:rPr lang="en-US" sz="2400" dirty="0"/>
              <a:t> (</a:t>
            </a:r>
            <a:r>
              <a:rPr lang="en-US" sz="2400" dirty="0" err="1"/>
              <a:t>số</a:t>
            </a:r>
            <a:r>
              <a:rPr lang="en-US" sz="2400" dirty="0"/>
              <a:t> </a:t>
            </a:r>
            <a:r>
              <a:rPr lang="en-US" sz="2400" dirty="0" err="1"/>
              <a:t>mắt</a:t>
            </a:r>
            <a:r>
              <a:rPr lang="en-US" sz="2400" dirty="0"/>
              <a:t> </a:t>
            </a:r>
            <a:r>
              <a:rPr lang="en-US" sz="2400" dirty="0" err="1"/>
              <a:t>xích</a:t>
            </a:r>
            <a:r>
              <a:rPr lang="en-US" sz="2400" dirty="0"/>
              <a:t>) </a:t>
            </a:r>
            <a:r>
              <a:rPr lang="en-US" sz="2400" dirty="0" err="1"/>
              <a:t>của</a:t>
            </a:r>
            <a:r>
              <a:rPr lang="en-US" sz="2400" dirty="0"/>
              <a:t> </a:t>
            </a:r>
            <a:r>
              <a:rPr lang="en-US" sz="2400" dirty="0" err="1"/>
              <a:t>tơ</a:t>
            </a:r>
            <a:r>
              <a:rPr lang="en-US" sz="2400" dirty="0"/>
              <a:t> nilon-6,6 (</a:t>
            </a:r>
            <a:r>
              <a:rPr lang="en-US" sz="2400" dirty="0" err="1"/>
              <a:t>biết</a:t>
            </a:r>
            <a:r>
              <a:rPr lang="en-US" sz="2400" dirty="0"/>
              <a:t> M = 2500 g/</a:t>
            </a:r>
            <a:r>
              <a:rPr lang="en-US" sz="2400" dirty="0" err="1"/>
              <a:t>mol</a:t>
            </a:r>
            <a:r>
              <a:rPr lang="en-US" sz="2400" dirty="0"/>
              <a:t>) </a:t>
            </a:r>
            <a:r>
              <a:rPr lang="en-US" sz="2400" dirty="0" err="1"/>
              <a:t>và</a:t>
            </a:r>
            <a:r>
              <a:rPr lang="en-US" sz="2400" dirty="0"/>
              <a:t> </a:t>
            </a:r>
            <a:r>
              <a:rPr lang="en-US" sz="2400" dirty="0" err="1"/>
              <a:t>của</a:t>
            </a:r>
            <a:r>
              <a:rPr lang="en-US" sz="2400" dirty="0"/>
              <a:t> </a:t>
            </a:r>
            <a:r>
              <a:rPr lang="en-US" sz="2400" dirty="0" err="1"/>
              <a:t>tơ</a:t>
            </a:r>
            <a:r>
              <a:rPr lang="en-US" sz="2400" dirty="0"/>
              <a:t> </a:t>
            </a:r>
            <a:r>
              <a:rPr lang="en-US" sz="2400" dirty="0" err="1"/>
              <a:t>capron</a:t>
            </a:r>
            <a:r>
              <a:rPr lang="en-US" sz="2400" dirty="0"/>
              <a:t> (</a:t>
            </a:r>
            <a:r>
              <a:rPr lang="en-US" sz="2400" dirty="0" err="1"/>
              <a:t>biết</a:t>
            </a:r>
            <a:r>
              <a:rPr lang="en-US" sz="2400" dirty="0"/>
              <a:t> M = 15000 g/</a:t>
            </a:r>
            <a:r>
              <a:rPr lang="en-US" sz="2400" dirty="0" err="1"/>
              <a:t>mol</a:t>
            </a:r>
            <a:r>
              <a:rPr lang="en-US" sz="2400" dirty="0" smtClean="0"/>
              <a:t>).</a:t>
            </a:r>
            <a:endParaRPr lang="en-US" sz="2400" dirty="0" smtClean="0">
              <a:solidFill>
                <a:schemeClr val="tx1"/>
              </a:solidFill>
            </a:endParaRPr>
          </a:p>
        </p:txBody>
      </p:sp>
      <p:pic>
        <p:nvPicPr>
          <p:cNvPr id="4"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5" descr="Solid diamond"/>
          <p:cNvSpPr>
            <a:spLocks noChangeArrowheads="1"/>
          </p:cNvSpPr>
          <p:nvPr/>
        </p:nvSpPr>
        <p:spPr bwMode="auto">
          <a:xfrm>
            <a:off x="2286000" y="177801"/>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8" name="Rectangle 7"/>
          <p:cNvSpPr/>
          <p:nvPr/>
        </p:nvSpPr>
        <p:spPr>
          <a:xfrm>
            <a:off x="59460" y="1707681"/>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sp>
        <p:nvSpPr>
          <p:cNvPr id="2" name="Rectangle 2"/>
          <p:cNvSpPr>
            <a:spLocks noChangeArrowheads="1"/>
          </p:cNvSpPr>
          <p:nvPr/>
        </p:nvSpPr>
        <p:spPr bwMode="auto">
          <a:xfrm>
            <a:off x="59460" y="4306246"/>
            <a:ext cx="20481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Tơ</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capron</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41" name="Picture 33" descr="Description: Hóa học lớp 12 | Lý thuyết và Bài tập Hóa học 12 có đáp á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1364" y="4486079"/>
            <a:ext cx="6086475" cy="110373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4414745" y="1375976"/>
            <a:ext cx="31451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Rectangle 8"/>
          <p:cNvSpPr/>
          <p:nvPr/>
        </p:nvSpPr>
        <p:spPr>
          <a:xfrm>
            <a:off x="63089" y="5589813"/>
            <a:ext cx="6553199" cy="461665"/>
          </a:xfrm>
          <a:prstGeom prst="rect">
            <a:avLst/>
          </a:prstGeom>
        </p:spPr>
        <p:txBody>
          <a:bodyPr wrap="square">
            <a:spAutoFit/>
          </a:bodyPr>
          <a:lstStyle/>
          <a:p>
            <a:pPr lvl="0" algn="just"/>
            <a:r>
              <a:rPr lang="en-US" sz="2400" dirty="0">
                <a:solidFill>
                  <a:srgbClr val="000000"/>
                </a:solidFill>
                <a:latin typeface="Arial" pitchFamily="34" charset="0"/>
                <a:ea typeface="Times New Roman" pitchFamily="18" charset="0"/>
                <a:cs typeface="Times New Roman" pitchFamily="18" charset="0"/>
              </a:rPr>
              <a:t>1 </a:t>
            </a:r>
            <a:r>
              <a:rPr lang="en-US" sz="2400" dirty="0" err="1">
                <a:solidFill>
                  <a:srgbClr val="000000"/>
                </a:solidFill>
                <a:latin typeface="Arial" pitchFamily="34" charset="0"/>
                <a:ea typeface="Times New Roman" pitchFamily="18" charset="0"/>
                <a:cs typeface="Times New Roman" pitchFamily="18" charset="0"/>
              </a:rPr>
              <a:t>mắt</a:t>
            </a:r>
            <a:r>
              <a:rPr lang="en-US" sz="2400" dirty="0">
                <a:solidFill>
                  <a:srgbClr val="000000"/>
                </a:solidFill>
                <a:latin typeface="Arial" pitchFamily="34" charset="0"/>
                <a:ea typeface="Times New Roman" pitchFamily="18" charset="0"/>
                <a:cs typeface="Times New Roman" pitchFamily="18" charset="0"/>
              </a:rPr>
              <a:t> </a:t>
            </a:r>
            <a:r>
              <a:rPr lang="en-US" sz="2400" dirty="0" err="1">
                <a:solidFill>
                  <a:srgbClr val="000000"/>
                </a:solidFill>
                <a:latin typeface="Arial" pitchFamily="34" charset="0"/>
                <a:ea typeface="Times New Roman" pitchFamily="18" charset="0"/>
                <a:cs typeface="Times New Roman" pitchFamily="18" charset="0"/>
              </a:rPr>
              <a:t>xích</a:t>
            </a:r>
            <a:r>
              <a:rPr lang="en-US" sz="2400" dirty="0">
                <a:solidFill>
                  <a:srgbClr val="000000"/>
                </a:solidFill>
                <a:latin typeface="Arial" pitchFamily="34" charset="0"/>
                <a:ea typeface="Times New Roman" pitchFamily="18" charset="0"/>
                <a:cs typeface="Times New Roman" pitchFamily="18" charset="0"/>
              </a:rPr>
              <a:t> </a:t>
            </a:r>
            <a:r>
              <a:rPr lang="en-US" sz="2400" dirty="0" err="1">
                <a:solidFill>
                  <a:srgbClr val="000000"/>
                </a:solidFill>
                <a:latin typeface="Arial" pitchFamily="34" charset="0"/>
                <a:ea typeface="Times New Roman" pitchFamily="18" charset="0"/>
                <a:cs typeface="Times New Roman" pitchFamily="18" charset="0"/>
              </a:rPr>
              <a:t>tơ</a:t>
            </a:r>
            <a:r>
              <a:rPr lang="en-US" sz="2400" dirty="0">
                <a:solidFill>
                  <a:srgbClr val="000000"/>
                </a:solidFill>
                <a:latin typeface="Arial" pitchFamily="34" charset="0"/>
                <a:ea typeface="Times New Roman" pitchFamily="18" charset="0"/>
                <a:cs typeface="Times New Roman" pitchFamily="18" charset="0"/>
              </a:rPr>
              <a:t> </a:t>
            </a:r>
            <a:r>
              <a:rPr lang="en-US" sz="2400" dirty="0" err="1">
                <a:solidFill>
                  <a:srgbClr val="000000"/>
                </a:solidFill>
                <a:latin typeface="Arial" pitchFamily="34" charset="0"/>
                <a:ea typeface="Times New Roman" pitchFamily="18" charset="0"/>
                <a:cs typeface="Times New Roman" pitchFamily="18" charset="0"/>
              </a:rPr>
              <a:t>capron</a:t>
            </a:r>
            <a:r>
              <a:rPr lang="en-US" sz="2400" dirty="0">
                <a:solidFill>
                  <a:srgbClr val="000000"/>
                </a:solidFill>
                <a:latin typeface="Arial" pitchFamily="34" charset="0"/>
                <a:ea typeface="Times New Roman" pitchFamily="18" charset="0"/>
                <a:cs typeface="Times New Roman" pitchFamily="18" charset="0"/>
              </a:rPr>
              <a:t> </a:t>
            </a:r>
            <a:r>
              <a:rPr lang="en-US" sz="2400" dirty="0" err="1">
                <a:solidFill>
                  <a:srgbClr val="000000"/>
                </a:solidFill>
                <a:latin typeface="Arial" pitchFamily="34" charset="0"/>
                <a:ea typeface="Times New Roman" pitchFamily="18" charset="0"/>
                <a:cs typeface="Times New Roman" pitchFamily="18" charset="0"/>
              </a:rPr>
              <a:t>có</a:t>
            </a:r>
            <a:r>
              <a:rPr lang="en-US" sz="2400" dirty="0">
                <a:solidFill>
                  <a:srgbClr val="000000"/>
                </a:solidFill>
                <a:latin typeface="Arial" pitchFamily="34" charset="0"/>
                <a:ea typeface="Times New Roman" pitchFamily="18" charset="0"/>
                <a:cs typeface="Times New Roman" pitchFamily="18" charset="0"/>
              </a:rPr>
              <a:t> M = 113 (g/</a:t>
            </a:r>
            <a:r>
              <a:rPr lang="en-US" sz="2400" dirty="0" err="1">
                <a:solidFill>
                  <a:srgbClr val="000000"/>
                </a:solidFill>
                <a:latin typeface="Arial" pitchFamily="34" charset="0"/>
                <a:ea typeface="Times New Roman" pitchFamily="18" charset="0"/>
                <a:cs typeface="Times New Roman" pitchFamily="18" charset="0"/>
              </a:rPr>
              <a:t>mol</a:t>
            </a:r>
            <a:r>
              <a:rPr lang="en-US" sz="2400" dirty="0">
                <a:solidFill>
                  <a:srgbClr val="000000"/>
                </a:solidFill>
                <a:latin typeface="Arial" pitchFamily="34" charset="0"/>
                <a:ea typeface="Times New Roman" pitchFamily="18" charset="0"/>
                <a:cs typeface="Times New Roman" pitchFamily="18" charset="0"/>
              </a:rPr>
              <a:t>).</a:t>
            </a:r>
            <a:endParaRPr lang="en-US" sz="2400" dirty="0">
              <a:latin typeface="Arial" pitchFamily="34" charset="0"/>
              <a:cs typeface="Arial" pitchFamily="34" charset="0"/>
            </a:endParaRPr>
          </a:p>
        </p:txBody>
      </p:sp>
      <p:sp>
        <p:nvSpPr>
          <p:cNvPr id="11" name="Rectangle 10"/>
          <p:cNvSpPr/>
          <p:nvPr/>
        </p:nvSpPr>
        <p:spPr>
          <a:xfrm>
            <a:off x="526473" y="6223000"/>
            <a:ext cx="4572000" cy="461665"/>
          </a:xfrm>
          <a:prstGeom prst="rect">
            <a:avLst/>
          </a:prstGeom>
        </p:spPr>
        <p:txBody>
          <a:bodyPr>
            <a:spAutoFit/>
          </a:bodyPr>
          <a:lstStyle/>
          <a:p>
            <a:r>
              <a:rPr lang="en-US" sz="2400" dirty="0"/>
              <a:t>   </a:t>
            </a:r>
            <a:r>
              <a:rPr lang="en-US" sz="2400" dirty="0">
                <a:solidFill>
                  <a:srgbClr val="000000"/>
                </a:solidFill>
                <a:latin typeface="Arial" pitchFamily="34" charset="0"/>
                <a:ea typeface="Times New Roman" pitchFamily="18" charset="0"/>
                <a:cs typeface="Arial" pitchFamily="34" charset="0"/>
              </a:rPr>
              <a:t> </a:t>
            </a:r>
            <a:r>
              <a:rPr lang="en-US" sz="2400" dirty="0">
                <a:solidFill>
                  <a:srgbClr val="000000"/>
                </a:solidFill>
                <a:latin typeface="Arial" pitchFamily="34" charset="0"/>
                <a:ea typeface="Times New Roman" pitchFamily="18" charset="0"/>
                <a:cs typeface="Cambria Math" pitchFamily="18" charset="0"/>
              </a:rPr>
              <a:t>⇒</a:t>
            </a:r>
            <a:r>
              <a:rPr lang="en-US" sz="2400" dirty="0">
                <a:solidFill>
                  <a:srgbClr val="000000"/>
                </a:solidFill>
                <a:latin typeface="Arial" pitchFamily="34" charset="0"/>
                <a:ea typeface="Times New Roman" pitchFamily="18" charset="0"/>
                <a:cs typeface="Arial" pitchFamily="34" charset="0"/>
              </a:rPr>
              <a:t> </a:t>
            </a:r>
            <a:r>
              <a:rPr lang="en-US" sz="2400" dirty="0" smtClean="0"/>
              <a:t>n = 15000/113 </a:t>
            </a:r>
            <a:r>
              <a:rPr lang="en-US" sz="2400" dirty="0"/>
              <a:t>= 133</a:t>
            </a:r>
          </a:p>
        </p:txBody>
      </p:sp>
      <p:sp>
        <p:nvSpPr>
          <p:cNvPr id="12" name="Rectangle 5"/>
          <p:cNvSpPr>
            <a:spLocks noChangeArrowheads="1"/>
          </p:cNvSpPr>
          <p:nvPr/>
        </p:nvSpPr>
        <p:spPr bwMode="auto">
          <a:xfrm>
            <a:off x="0" y="2230901"/>
            <a:ext cx="244252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Tơ</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nilon</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 6,6</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44" name="Picture 31" descr="Description: Hóa học lớp 12 | Lý thuyết và Bài tập Hóa học 12 có đáp á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473" y="2895600"/>
            <a:ext cx="8180683" cy="8382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6"/>
          <p:cNvSpPr>
            <a:spLocks noChangeArrowheads="1"/>
          </p:cNvSpPr>
          <p:nvPr/>
        </p:nvSpPr>
        <p:spPr bwMode="auto">
          <a:xfrm>
            <a:off x="2505863" y="2239272"/>
            <a:ext cx="638347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1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mắt</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xích</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nilon</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-6,6 </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có</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M = 226 (gam/</a:t>
            </a:r>
            <a:r>
              <a:rPr kumimoji="0" lang="en-US" sz="24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mol</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13"/>
          <p:cNvSpPr/>
          <p:nvPr/>
        </p:nvSpPr>
        <p:spPr>
          <a:xfrm>
            <a:off x="786962" y="3891115"/>
            <a:ext cx="6172200" cy="461665"/>
          </a:xfrm>
          <a:prstGeom prst="rect">
            <a:avLst/>
          </a:prstGeom>
        </p:spPr>
        <p:txBody>
          <a:bodyPr wrap="square">
            <a:spAutoFit/>
          </a:bodyPr>
          <a:lstStyle/>
          <a:p>
            <a:r>
              <a:rPr lang="en-US" sz="2400" dirty="0">
                <a:solidFill>
                  <a:srgbClr val="000000"/>
                </a:solidFill>
                <a:latin typeface="Arial" pitchFamily="34" charset="0"/>
                <a:ea typeface="Times New Roman" pitchFamily="18" charset="0"/>
                <a:cs typeface="Cambria Math" pitchFamily="18" charset="0"/>
              </a:rPr>
              <a:t>⇒</a:t>
            </a:r>
            <a:r>
              <a:rPr lang="en-US" sz="2400" dirty="0">
                <a:solidFill>
                  <a:srgbClr val="000000"/>
                </a:solidFill>
                <a:latin typeface="Arial" pitchFamily="34" charset="0"/>
                <a:ea typeface="Times New Roman" pitchFamily="18" charset="0"/>
                <a:cs typeface="Arial" pitchFamily="34" charset="0"/>
              </a:rPr>
              <a:t> </a:t>
            </a:r>
            <a:r>
              <a:rPr lang="en-US" sz="2400" dirty="0"/>
              <a:t>n = </a:t>
            </a:r>
            <a:r>
              <a:rPr lang="en-US" sz="2400" dirty="0" smtClean="0"/>
              <a:t> 2500/226 </a:t>
            </a:r>
            <a:r>
              <a:rPr lang="en-US" sz="2400" dirty="0"/>
              <a:t>= 11</a:t>
            </a:r>
          </a:p>
        </p:txBody>
      </p:sp>
    </p:spTree>
    <p:extLst>
      <p:ext uri="{BB962C8B-B14F-4D97-AF65-F5344CB8AC3E}">
        <p14:creationId xmlns:p14="http://schemas.microsoft.com/office/powerpoint/2010/main" val="20203387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0244"/>
                                        </p:tgtEl>
                                        <p:attrNameLst>
                                          <p:attrName>style.visibility</p:attrName>
                                        </p:attrNameLst>
                                      </p:cBhvr>
                                      <p:to>
                                        <p:strVal val="visible"/>
                                      </p:to>
                                    </p:set>
                                    <p:animEffect transition="in" filter="fade">
                                      <p:cBhvr>
                                        <p:cTn id="15" dur="500"/>
                                        <p:tgtEl>
                                          <p:spTgt spid="1024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nodeType="withEffect">
                                  <p:stCondLst>
                                    <p:cond delay="0"/>
                                  </p:stCondLst>
                                  <p:childTnLst>
                                    <p:set>
                                      <p:cBhvr>
                                        <p:cTn id="22" dur="1" fill="hold">
                                          <p:stCondLst>
                                            <p:cond delay="0"/>
                                          </p:stCondLst>
                                        </p:cTn>
                                        <p:tgtEl>
                                          <p:spTgt spid="10241"/>
                                        </p:tgtEl>
                                        <p:attrNameLst>
                                          <p:attrName>style.visibility</p:attrName>
                                        </p:attrNameLst>
                                      </p:cBhvr>
                                      <p:to>
                                        <p:strVal val="visible"/>
                                      </p:to>
                                    </p:set>
                                    <p:animEffect transition="in" filter="fade">
                                      <p:cBhvr>
                                        <p:cTn id="23" dur="500"/>
                                        <p:tgtEl>
                                          <p:spTgt spid="1024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9" grpId="0"/>
      <p:bldP spid="11" grpId="0"/>
      <p:bldP spid="12" grpId="0"/>
      <p:bldP spid="13" grpId="0"/>
      <p:bldP spid="1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TextBox 125"/>
          <p:cNvSpPr txBox="1">
            <a:spLocks noChangeArrowheads="1"/>
          </p:cNvSpPr>
          <p:nvPr/>
        </p:nvSpPr>
        <p:spPr bwMode="auto">
          <a:xfrm>
            <a:off x="17317" y="1600200"/>
            <a:ext cx="8839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charset="0"/>
              </a:defRPr>
            </a:lvl1pPr>
            <a:lvl2pPr marL="742950" indent="-285750" eaLnBrk="0" hangingPunct="0">
              <a:defRPr sz="3200">
                <a:solidFill>
                  <a:schemeClr val="tx1"/>
                </a:solidFill>
                <a:latin typeface="Arial" charset="0"/>
              </a:defRPr>
            </a:lvl2pPr>
            <a:lvl3pPr marL="1143000" indent="-228600" eaLnBrk="0" hangingPunct="0">
              <a:defRPr sz="3200">
                <a:solidFill>
                  <a:schemeClr val="tx1"/>
                </a:solidFill>
                <a:latin typeface="Arial" charset="0"/>
              </a:defRPr>
            </a:lvl3pPr>
            <a:lvl4pPr marL="1600200" indent="-228600" eaLnBrk="0" hangingPunct="0">
              <a:defRPr sz="3200">
                <a:solidFill>
                  <a:schemeClr val="tx1"/>
                </a:solidFill>
                <a:latin typeface="Arial" charset="0"/>
              </a:defRPr>
            </a:lvl4pPr>
            <a:lvl5pPr marL="2057400" indent="-228600" eaLnBrk="0" hangingPunct="0">
              <a:defRPr sz="3200">
                <a:solidFill>
                  <a:schemeClr val="tx1"/>
                </a:solidFill>
                <a:latin typeface="Arial" charset="0"/>
              </a:defRPr>
            </a:lvl5pPr>
            <a:lvl6pPr marL="2514600" indent="-228600" eaLnBrk="0" fontAlgn="base" hangingPunct="0">
              <a:spcBef>
                <a:spcPct val="0"/>
              </a:spcBef>
              <a:spcAft>
                <a:spcPct val="0"/>
              </a:spcAft>
              <a:defRPr sz="3200">
                <a:solidFill>
                  <a:schemeClr val="tx1"/>
                </a:solidFill>
                <a:latin typeface="Arial" charset="0"/>
              </a:defRPr>
            </a:lvl6pPr>
            <a:lvl7pPr marL="2971800" indent="-228600" eaLnBrk="0" fontAlgn="base" hangingPunct="0">
              <a:spcBef>
                <a:spcPct val="0"/>
              </a:spcBef>
              <a:spcAft>
                <a:spcPct val="0"/>
              </a:spcAft>
              <a:defRPr sz="3200">
                <a:solidFill>
                  <a:schemeClr val="tx1"/>
                </a:solidFill>
                <a:latin typeface="Arial" charset="0"/>
              </a:defRPr>
            </a:lvl7pPr>
            <a:lvl8pPr marL="3429000" indent="-228600" eaLnBrk="0" fontAlgn="base" hangingPunct="0">
              <a:spcBef>
                <a:spcPct val="0"/>
              </a:spcBef>
              <a:spcAft>
                <a:spcPct val="0"/>
              </a:spcAft>
              <a:defRPr sz="3200">
                <a:solidFill>
                  <a:schemeClr val="tx1"/>
                </a:solidFill>
                <a:latin typeface="Arial" charset="0"/>
              </a:defRPr>
            </a:lvl8pPr>
            <a:lvl9pPr marL="3886200" indent="-228600" eaLnBrk="0" fontAlgn="base" hangingPunct="0">
              <a:spcBef>
                <a:spcPct val="0"/>
              </a:spcBef>
              <a:spcAft>
                <a:spcPct val="0"/>
              </a:spcAft>
              <a:defRPr sz="3200">
                <a:solidFill>
                  <a:schemeClr val="tx1"/>
                </a:solidFill>
                <a:latin typeface="Arial" charset="0"/>
              </a:defRPr>
            </a:lvl9pPr>
          </a:lstStyle>
          <a:p>
            <a:pPr eaLnBrk="1" hangingPunct="1"/>
            <a:r>
              <a:rPr lang="en-US" sz="2600" b="1" dirty="0">
                <a:solidFill>
                  <a:srgbClr val="FF0000"/>
                </a:solidFill>
              </a:rPr>
              <a:t>* </a:t>
            </a:r>
            <a:r>
              <a:rPr lang="en-US" sz="2600" b="1" u="sng" dirty="0" err="1">
                <a:solidFill>
                  <a:srgbClr val="FF0000"/>
                </a:solidFill>
              </a:rPr>
              <a:t>Dạng</a:t>
            </a:r>
            <a:r>
              <a:rPr lang="en-US" sz="2600" b="1" u="sng" dirty="0">
                <a:solidFill>
                  <a:srgbClr val="FF0000"/>
                </a:solidFill>
              </a:rPr>
              <a:t> </a:t>
            </a:r>
            <a:r>
              <a:rPr lang="en-US" sz="2600" b="1" u="sng" dirty="0" smtClean="0">
                <a:solidFill>
                  <a:srgbClr val="FF0000"/>
                </a:solidFill>
              </a:rPr>
              <a:t>BT</a:t>
            </a:r>
            <a:r>
              <a:rPr lang="en-US" sz="2600" b="1" dirty="0" smtClean="0">
                <a:solidFill>
                  <a:srgbClr val="FF0000"/>
                </a:solidFill>
              </a:rPr>
              <a:t>: </a:t>
            </a:r>
            <a:r>
              <a:rPr lang="en-US" sz="2800" b="1" dirty="0" err="1">
                <a:solidFill>
                  <a:srgbClr val="FF0000"/>
                </a:solidFill>
              </a:rPr>
              <a:t>hiệu</a:t>
            </a:r>
            <a:r>
              <a:rPr lang="en-US" sz="2800" b="1" dirty="0">
                <a:solidFill>
                  <a:srgbClr val="FF0000"/>
                </a:solidFill>
              </a:rPr>
              <a:t> </a:t>
            </a:r>
            <a:r>
              <a:rPr lang="en-US" sz="2800" b="1" dirty="0" err="1">
                <a:solidFill>
                  <a:srgbClr val="FF0000"/>
                </a:solidFill>
              </a:rPr>
              <a:t>suất</a:t>
            </a:r>
            <a:r>
              <a:rPr lang="en-US" sz="2800" b="1" dirty="0">
                <a:solidFill>
                  <a:srgbClr val="FF0000"/>
                </a:solidFill>
              </a:rPr>
              <a:t> </a:t>
            </a:r>
            <a:r>
              <a:rPr lang="en-US" sz="2800" b="1" dirty="0" err="1">
                <a:solidFill>
                  <a:srgbClr val="FF0000"/>
                </a:solidFill>
              </a:rPr>
              <a:t>phản</a:t>
            </a:r>
            <a:r>
              <a:rPr lang="en-US" sz="2800" b="1" dirty="0">
                <a:solidFill>
                  <a:srgbClr val="FF0000"/>
                </a:solidFill>
              </a:rPr>
              <a:t> </a:t>
            </a:r>
            <a:r>
              <a:rPr lang="en-US" sz="2800" b="1" dirty="0" err="1">
                <a:solidFill>
                  <a:srgbClr val="FF0000"/>
                </a:solidFill>
              </a:rPr>
              <a:t>ứng</a:t>
            </a:r>
            <a:r>
              <a:rPr lang="en-US" sz="2800" b="1" dirty="0">
                <a:solidFill>
                  <a:srgbClr val="FF0000"/>
                </a:solidFill>
              </a:rPr>
              <a:t> </a:t>
            </a:r>
            <a:r>
              <a:rPr lang="en-US" sz="2800" b="1" dirty="0" err="1">
                <a:solidFill>
                  <a:srgbClr val="FF0000"/>
                </a:solidFill>
              </a:rPr>
              <a:t>polime</a:t>
            </a:r>
            <a:r>
              <a:rPr lang="en-US" sz="2800" b="1" dirty="0">
                <a:solidFill>
                  <a:srgbClr val="FF0000"/>
                </a:solidFill>
              </a:rPr>
              <a:t> </a:t>
            </a:r>
            <a:r>
              <a:rPr lang="en-US" sz="2800" b="1" dirty="0" err="1" smtClean="0">
                <a:solidFill>
                  <a:srgbClr val="FF0000"/>
                </a:solidFill>
              </a:rPr>
              <a:t>hóa</a:t>
            </a:r>
            <a:endParaRPr lang="en-US" sz="2600" b="1" dirty="0">
              <a:solidFill>
                <a:srgbClr val="FF0000"/>
              </a:solidFill>
            </a:endParaRPr>
          </a:p>
        </p:txBody>
      </p:sp>
      <p:sp>
        <p:nvSpPr>
          <p:cNvPr id="25729" name="Rectangle 129"/>
          <p:cNvSpPr>
            <a:spLocks noChangeArrowheads="1"/>
          </p:cNvSpPr>
          <p:nvPr/>
        </p:nvSpPr>
        <p:spPr bwMode="auto">
          <a:xfrm>
            <a:off x="0" y="942975"/>
            <a:ext cx="9144000" cy="45720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eaLnBrk="0" hangingPunct="0">
              <a:defRPr/>
            </a:pPr>
            <a:endParaRPr lang="en-US">
              <a:latin typeface="Arial" pitchFamily="34" charset="0"/>
            </a:endParaRPr>
          </a:p>
        </p:txBody>
      </p:sp>
      <p:sp>
        <p:nvSpPr>
          <p:cNvPr id="25734" name="Rectangle 134"/>
          <p:cNvSpPr>
            <a:spLocks noChangeArrowheads="1"/>
          </p:cNvSpPr>
          <p:nvPr/>
        </p:nvSpPr>
        <p:spPr bwMode="auto">
          <a:xfrm>
            <a:off x="152400" y="949643"/>
            <a:ext cx="9144000" cy="457200"/>
          </a:xfrm>
          <a:prstGeom prst="rect">
            <a:avLst/>
          </a:prstGeom>
          <a:noFill/>
          <a:ln w="9525">
            <a:noFill/>
            <a:miter lim="800000"/>
            <a:headEnd/>
            <a:tailEnd/>
          </a:ln>
          <a:effectLst>
            <a:prstShdw prst="shdw18" dist="17961" dir="13500000">
              <a:schemeClr val="accent1">
                <a:gamma/>
                <a:shade val="60000"/>
                <a:invGamma/>
              </a:schemeClr>
            </a:prstShdw>
          </a:effectLst>
        </p:spPr>
        <p:txBody>
          <a:bodyPr wrap="none" anchor="ctr">
            <a:spAutoFit/>
          </a:bodyPr>
          <a:lstStyle/>
          <a:p>
            <a:pPr eaLnBrk="0" hangingPunct="0">
              <a:defRPr/>
            </a:pPr>
            <a:endParaRPr lang="en-US">
              <a:latin typeface="Arial" pitchFamily="34" charset="0"/>
            </a:endParaRPr>
          </a:p>
        </p:txBody>
      </p:sp>
      <p:grpSp>
        <p:nvGrpSpPr>
          <p:cNvPr id="34" name="Group 33"/>
          <p:cNvGrpSpPr/>
          <p:nvPr/>
        </p:nvGrpSpPr>
        <p:grpSpPr>
          <a:xfrm>
            <a:off x="-6927" y="51117"/>
            <a:ext cx="9109075" cy="1306513"/>
            <a:chOff x="0" y="0"/>
            <a:chExt cx="9109075" cy="1306513"/>
          </a:xfrm>
        </p:grpSpPr>
        <p:pic>
          <p:nvPicPr>
            <p:cNvPr id="35" name="Picture 3"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 descr="Graph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0"/>
              <a:ext cx="6858000"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5" descr="Picture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813675" y="14288"/>
              <a:ext cx="12954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AutoShape 15" descr="Solid diamond"/>
          <p:cNvSpPr>
            <a:spLocks noChangeArrowheads="1"/>
          </p:cNvSpPr>
          <p:nvPr/>
        </p:nvSpPr>
        <p:spPr bwMode="auto">
          <a:xfrm>
            <a:off x="2209800" y="49330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pic>
        <p:nvPicPr>
          <p:cNvPr id="37" name="Picture 1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6" name="Picture 21" descr="Description: Bài toán hiệu suất phản ứng polime hóa | Bài tập Hóa học lớp 12 chọn lọc có đáp á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0525" y="3184102"/>
            <a:ext cx="2603422" cy="881804"/>
          </a:xfrm>
          <a:prstGeom prst="rect">
            <a:avLst/>
          </a:prstGeom>
          <a:noFill/>
          <a:extLst>
            <a:ext uri="{909E8E84-426E-40DD-AFC4-6F175D3DCCD1}">
              <a14:hiddenFill xmlns:a14="http://schemas.microsoft.com/office/drawing/2010/main">
                <a:solidFill>
                  <a:srgbClr val="FFFFFF"/>
                </a:solidFill>
              </a14:hiddenFill>
            </a:ext>
          </a:extLst>
        </p:spPr>
      </p:pic>
      <p:pic>
        <p:nvPicPr>
          <p:cNvPr id="16385" name="Picture 20" descr="Description: Bài toán hiệu suất phản ứng polime hóa | Bài tập Hóa học lớp 12 chọn lọc có đáp á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0345" y="4495800"/>
            <a:ext cx="5206675" cy="82034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4"/>
          <p:cNvSpPr>
            <a:spLocks noChangeArrowheads="1"/>
          </p:cNvSpPr>
          <p:nvPr/>
        </p:nvSpPr>
        <p:spPr bwMode="auto">
          <a:xfrm>
            <a:off x="1062402" y="4328082"/>
            <a:ext cx="75693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H =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5473947" y="3371985"/>
            <a:ext cx="121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100%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647700" y="2471467"/>
            <a:ext cx="4572000" cy="1384995"/>
          </a:xfrm>
          <a:prstGeom prst="rect">
            <a:avLst/>
          </a:prstGeom>
        </p:spPr>
        <p:txBody>
          <a:bodyPr>
            <a:spAutoFit/>
          </a:bodyPr>
          <a:lstStyle/>
          <a:p>
            <a:pPr lvl="0" algn="just"/>
            <a:r>
              <a:rPr lang="en-US" sz="2800" dirty="0" err="1">
                <a:solidFill>
                  <a:srgbClr val="000000"/>
                </a:solidFill>
                <a:latin typeface="Arial" pitchFamily="34" charset="0"/>
                <a:ea typeface="Times New Roman" pitchFamily="18" charset="0"/>
                <a:cs typeface="Arial" pitchFamily="34" charset="0"/>
              </a:rPr>
              <a:t>Hiệu</a:t>
            </a:r>
            <a:r>
              <a:rPr lang="en-US" sz="2800" dirty="0">
                <a:solidFill>
                  <a:srgbClr val="000000"/>
                </a:solidFill>
                <a:latin typeface="Arial" pitchFamily="34" charset="0"/>
                <a:ea typeface="Times New Roman" pitchFamily="18" charset="0"/>
                <a:cs typeface="Arial" pitchFamily="34" charset="0"/>
              </a:rPr>
              <a:t> </a:t>
            </a:r>
            <a:r>
              <a:rPr lang="en-US" sz="2800" dirty="0" err="1">
                <a:solidFill>
                  <a:srgbClr val="000000"/>
                </a:solidFill>
                <a:latin typeface="Arial" pitchFamily="34" charset="0"/>
                <a:ea typeface="Times New Roman" pitchFamily="18" charset="0"/>
                <a:cs typeface="Arial" pitchFamily="34" charset="0"/>
              </a:rPr>
              <a:t>suất</a:t>
            </a:r>
            <a:r>
              <a:rPr lang="en-US" sz="2800" dirty="0">
                <a:solidFill>
                  <a:srgbClr val="000000"/>
                </a:solidFill>
                <a:latin typeface="Arial" pitchFamily="34" charset="0"/>
                <a:ea typeface="Times New Roman" pitchFamily="18" charset="0"/>
                <a:cs typeface="Arial" pitchFamily="34" charset="0"/>
              </a:rPr>
              <a:t> </a:t>
            </a:r>
            <a:r>
              <a:rPr lang="en-US" sz="2800" dirty="0" err="1">
                <a:solidFill>
                  <a:srgbClr val="000000"/>
                </a:solidFill>
                <a:latin typeface="Arial" pitchFamily="34" charset="0"/>
                <a:ea typeface="Times New Roman" pitchFamily="18" charset="0"/>
                <a:cs typeface="Arial" pitchFamily="34" charset="0"/>
              </a:rPr>
              <a:t>phản</a:t>
            </a:r>
            <a:r>
              <a:rPr lang="en-US" sz="2800" dirty="0">
                <a:solidFill>
                  <a:srgbClr val="000000"/>
                </a:solidFill>
                <a:latin typeface="Arial" pitchFamily="34" charset="0"/>
                <a:ea typeface="Times New Roman" pitchFamily="18" charset="0"/>
                <a:cs typeface="Arial" pitchFamily="34" charset="0"/>
              </a:rPr>
              <a:t> </a:t>
            </a:r>
            <a:r>
              <a:rPr lang="en-US" sz="2800" dirty="0" err="1">
                <a:solidFill>
                  <a:srgbClr val="000000"/>
                </a:solidFill>
                <a:latin typeface="Arial" pitchFamily="34" charset="0"/>
                <a:ea typeface="Times New Roman" pitchFamily="18" charset="0"/>
                <a:cs typeface="Arial" pitchFamily="34" charset="0"/>
              </a:rPr>
              <a:t>ứng</a:t>
            </a:r>
            <a:r>
              <a:rPr lang="en-US" sz="2800" dirty="0">
                <a:solidFill>
                  <a:srgbClr val="000000"/>
                </a:solidFill>
                <a:latin typeface="Arial" pitchFamily="34" charset="0"/>
                <a:ea typeface="Times New Roman" pitchFamily="18" charset="0"/>
                <a:cs typeface="Arial" pitchFamily="34" charset="0"/>
              </a:rPr>
              <a:t> </a:t>
            </a:r>
            <a:r>
              <a:rPr lang="en-US" sz="2800" dirty="0" smtClean="0">
                <a:solidFill>
                  <a:srgbClr val="000000"/>
                </a:solidFill>
                <a:latin typeface="Arial" pitchFamily="34" charset="0"/>
                <a:ea typeface="Times New Roman" pitchFamily="18" charset="0"/>
                <a:cs typeface="Arial" pitchFamily="34" charset="0"/>
              </a:rPr>
              <a:t>:</a:t>
            </a:r>
          </a:p>
          <a:p>
            <a:pPr lvl="0" algn="just"/>
            <a:endParaRPr lang="en-US" sz="2800" dirty="0">
              <a:latin typeface="Arial" pitchFamily="34" charset="0"/>
              <a:ea typeface="Times New Roman" pitchFamily="18" charset="0"/>
              <a:cs typeface="Arial" pitchFamily="34" charset="0"/>
            </a:endParaRPr>
          </a:p>
          <a:p>
            <a:pPr lvl="0" algn="just" eaLnBrk="0" hangingPunct="0"/>
            <a:r>
              <a:rPr lang="en-US" sz="2800" dirty="0" smtClean="0">
                <a:solidFill>
                  <a:srgbClr val="000000"/>
                </a:solidFill>
                <a:latin typeface="Arial" pitchFamily="34" charset="0"/>
                <a:ea typeface="Times New Roman" pitchFamily="18" charset="0"/>
                <a:cs typeface="Arial" pitchFamily="34" charset="0"/>
              </a:rPr>
              <a:t>             H </a:t>
            </a:r>
            <a:r>
              <a:rPr lang="en-US" sz="2800" dirty="0">
                <a:solidFill>
                  <a:srgbClr val="000000"/>
                </a:solidFill>
                <a:latin typeface="Arial" pitchFamily="34" charset="0"/>
                <a:ea typeface="Times New Roman" pitchFamily="18" charset="0"/>
                <a:cs typeface="Arial" pitchFamily="34" charset="0"/>
              </a:rPr>
              <a:t>= </a:t>
            </a:r>
            <a:endParaRPr lang="en-US" sz="2800" dirty="0">
              <a:latin typeface="Arial" pitchFamily="34" charset="0"/>
              <a:cs typeface="Arial" pitchFamily="34" charset="0"/>
            </a:endParaRPr>
          </a:p>
        </p:txBody>
      </p:sp>
      <p:sp>
        <p:nvSpPr>
          <p:cNvPr id="20" name="Rectangle 5"/>
          <p:cNvSpPr>
            <a:spLocks noChangeArrowheads="1"/>
          </p:cNvSpPr>
          <p:nvPr/>
        </p:nvSpPr>
        <p:spPr bwMode="auto">
          <a:xfrm>
            <a:off x="6867020" y="4512747"/>
            <a:ext cx="128637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100%</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647701" y="5835648"/>
            <a:ext cx="5600700" cy="584775"/>
          </a:xfrm>
          <a:prstGeom prst="rect">
            <a:avLst/>
          </a:prstGeom>
          <a:ln>
            <a:solidFill>
              <a:srgbClr val="FF3300"/>
            </a:solidFill>
          </a:ln>
        </p:spPr>
        <p:txBody>
          <a:bodyPr wrap="square">
            <a:spAutoFit/>
          </a:bodyPr>
          <a:lstStyle/>
          <a:p>
            <a:r>
              <a:rPr lang="en-US" dirty="0" smtClean="0"/>
              <a:t>m </a:t>
            </a:r>
            <a:r>
              <a:rPr lang="en-US" dirty="0" err="1" smtClean="0"/>
              <a:t>thực</a:t>
            </a:r>
            <a:r>
              <a:rPr lang="en-US" dirty="0" smtClean="0"/>
              <a:t> </a:t>
            </a:r>
            <a:r>
              <a:rPr lang="en-US" dirty="0" err="1" smtClean="0"/>
              <a:t>tế</a:t>
            </a:r>
            <a:r>
              <a:rPr lang="en-US" dirty="0" smtClean="0"/>
              <a:t> = m </a:t>
            </a:r>
            <a:r>
              <a:rPr lang="en-US" dirty="0" err="1" smtClean="0"/>
              <a:t>lý</a:t>
            </a:r>
            <a:r>
              <a:rPr lang="en-US" dirty="0" smtClean="0"/>
              <a:t> </a:t>
            </a:r>
            <a:r>
              <a:rPr lang="en-US" dirty="0" err="1" smtClean="0"/>
              <a:t>thuyết</a:t>
            </a:r>
            <a:r>
              <a:rPr lang="en-US" dirty="0" smtClean="0"/>
              <a:t> . H% </a:t>
            </a:r>
            <a:endParaRPr lang="en-US" dirty="0"/>
          </a:p>
        </p:txBody>
      </p:sp>
    </p:spTree>
    <p:extLst>
      <p:ext uri="{BB962C8B-B14F-4D97-AF65-F5344CB8AC3E}">
        <p14:creationId xmlns:p14="http://schemas.microsoft.com/office/powerpoint/2010/main" val="33568502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066800"/>
            <a:ext cx="8991600" cy="990600"/>
          </a:xfrm>
        </p:spPr>
        <p:txBody>
          <a:bodyPr/>
          <a:lstStyle/>
          <a:p>
            <a:pPr algn="l"/>
            <a:r>
              <a:rPr lang="en-US" sz="2600" b="1" dirty="0" err="1" smtClean="0">
                <a:latin typeface="Arial" pitchFamily="34" charset="0"/>
                <a:cs typeface="Arial" pitchFamily="34" charset="0"/>
              </a:rPr>
              <a:t>Câu</a:t>
            </a:r>
            <a:r>
              <a:rPr lang="en-US" sz="2600" b="1" dirty="0" smtClean="0">
                <a:latin typeface="Arial" pitchFamily="34" charset="0"/>
                <a:cs typeface="Arial" pitchFamily="34" charset="0"/>
              </a:rPr>
              <a:t> 7</a:t>
            </a:r>
            <a:r>
              <a:rPr lang="en-US" sz="2600" b="1" dirty="0" smtClean="0">
                <a:solidFill>
                  <a:schemeClr val="tx1"/>
                </a:solidFill>
                <a:latin typeface="Arial" pitchFamily="34" charset="0"/>
                <a:cs typeface="Arial" pitchFamily="34" charset="0"/>
              </a:rPr>
              <a:t>: </a:t>
            </a:r>
            <a:r>
              <a:rPr lang="en-US" sz="2800" dirty="0" err="1" smtClean="0"/>
              <a:t>Người</a:t>
            </a:r>
            <a:r>
              <a:rPr lang="en-US" sz="2800" dirty="0" smtClean="0"/>
              <a:t> </a:t>
            </a:r>
            <a:r>
              <a:rPr lang="en-US" sz="2800" dirty="0"/>
              <a:t>ta </a:t>
            </a:r>
            <a:r>
              <a:rPr lang="en-US" sz="2800" dirty="0" err="1"/>
              <a:t>trùng</a:t>
            </a:r>
            <a:r>
              <a:rPr lang="en-US" sz="2800" dirty="0"/>
              <a:t> </a:t>
            </a:r>
            <a:r>
              <a:rPr lang="en-US" sz="2800" dirty="0" err="1"/>
              <a:t>hợp</a:t>
            </a:r>
            <a:r>
              <a:rPr lang="en-US" sz="2800" dirty="0"/>
              <a:t> 0,1 </a:t>
            </a:r>
            <a:r>
              <a:rPr lang="en-US" sz="2800" dirty="0" err="1"/>
              <a:t>mol</a:t>
            </a:r>
            <a:r>
              <a:rPr lang="en-US" sz="2800" dirty="0"/>
              <a:t> vinyl </a:t>
            </a:r>
            <a:r>
              <a:rPr lang="en-US" sz="2800" dirty="0" err="1"/>
              <a:t>clorua</a:t>
            </a:r>
            <a:r>
              <a:rPr lang="en-US" sz="2800" dirty="0"/>
              <a:t> </a:t>
            </a:r>
            <a:r>
              <a:rPr lang="en-US" sz="2800" dirty="0" err="1"/>
              <a:t>với</a:t>
            </a:r>
            <a:r>
              <a:rPr lang="en-US" sz="2800" dirty="0"/>
              <a:t> </a:t>
            </a:r>
            <a:r>
              <a:rPr lang="en-US" sz="2800" dirty="0" err="1"/>
              <a:t>hiệu</a:t>
            </a:r>
            <a:r>
              <a:rPr lang="en-US" sz="2800" dirty="0"/>
              <a:t> </a:t>
            </a:r>
            <a:r>
              <a:rPr lang="en-US" sz="2800" dirty="0" err="1"/>
              <a:t>suất</a:t>
            </a:r>
            <a:r>
              <a:rPr lang="en-US" sz="2800" dirty="0"/>
              <a:t> 90% </a:t>
            </a:r>
            <a:r>
              <a:rPr lang="en-US" sz="2800" dirty="0" err="1"/>
              <a:t>thì</a:t>
            </a:r>
            <a:r>
              <a:rPr lang="en-US" sz="2800" dirty="0"/>
              <a:t> </a:t>
            </a:r>
            <a:r>
              <a:rPr lang="en-US" sz="2800" dirty="0" err="1"/>
              <a:t>số</a:t>
            </a:r>
            <a:r>
              <a:rPr lang="en-US" sz="2800" dirty="0"/>
              <a:t> gam PVC </a:t>
            </a:r>
            <a:r>
              <a:rPr lang="en-US" sz="2800" dirty="0" err="1"/>
              <a:t>thu</a:t>
            </a:r>
            <a:r>
              <a:rPr lang="en-US" sz="2800" dirty="0"/>
              <a:t> </a:t>
            </a:r>
            <a:r>
              <a:rPr lang="en-US" sz="2800" dirty="0" err="1"/>
              <a:t>được</a:t>
            </a:r>
            <a:r>
              <a:rPr lang="en-US" sz="2800" dirty="0"/>
              <a:t> </a:t>
            </a:r>
            <a:r>
              <a:rPr lang="en-US" sz="2800" dirty="0" err="1"/>
              <a:t>là</a:t>
            </a:r>
            <a:r>
              <a:rPr lang="en-US" sz="2800" dirty="0"/>
              <a:t> </a:t>
            </a:r>
            <a:r>
              <a:rPr lang="en-US" sz="2800" dirty="0" err="1" smtClean="0"/>
              <a:t>bao</a:t>
            </a:r>
            <a:r>
              <a:rPr lang="en-US" sz="2800" dirty="0" smtClean="0"/>
              <a:t> </a:t>
            </a:r>
            <a:r>
              <a:rPr lang="en-US" sz="2800" dirty="0" err="1" smtClean="0"/>
              <a:t>nhiêu</a:t>
            </a:r>
            <a:r>
              <a:rPr lang="en-US" sz="2800" dirty="0" smtClean="0"/>
              <a:t> ?</a:t>
            </a:r>
            <a:endParaRPr lang="en-US" sz="2800" dirty="0"/>
          </a:p>
        </p:txBody>
      </p:sp>
      <p:pic>
        <p:nvPicPr>
          <p:cNvPr id="4" name="Picture 1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53400" y="5562600"/>
            <a:ext cx="9906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250" y="12701"/>
            <a:ext cx="11049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15" descr="Solid diamond"/>
          <p:cNvSpPr>
            <a:spLocks noChangeArrowheads="1"/>
          </p:cNvSpPr>
          <p:nvPr/>
        </p:nvSpPr>
        <p:spPr bwMode="auto">
          <a:xfrm>
            <a:off x="2209800" y="243899"/>
            <a:ext cx="3810000" cy="685800"/>
          </a:xfrm>
          <a:prstGeom prst="flowChartTerminator">
            <a:avLst/>
          </a:prstGeom>
          <a:solidFill>
            <a:srgbClr val="000099"/>
          </a:solidFill>
          <a:ln/>
        </p:spPr>
        <p:style>
          <a:lnRef idx="0">
            <a:schemeClr val="accent2"/>
          </a:lnRef>
          <a:fillRef idx="3">
            <a:schemeClr val="accent2"/>
          </a:fillRef>
          <a:effectRef idx="3">
            <a:schemeClr val="accent2"/>
          </a:effectRef>
          <a:fontRef idx="minor">
            <a:schemeClr val="lt1"/>
          </a:fontRef>
        </p:style>
        <p:txBody>
          <a:bodyPr wrap="none" anchor="ctr"/>
          <a:lstStyle/>
          <a:p>
            <a:pPr algn="ctr"/>
            <a:r>
              <a:rPr lang="en-US" sz="2800" b="1" dirty="0">
                <a:solidFill>
                  <a:srgbClr val="FFFF00"/>
                </a:solidFill>
                <a:latin typeface="Times New Roman" pitchFamily="18" charset="0"/>
              </a:rPr>
              <a:t>3</a:t>
            </a:r>
            <a:r>
              <a:rPr lang="en-US" sz="2800" b="1" dirty="0" smtClean="0">
                <a:solidFill>
                  <a:srgbClr val="FFFF00"/>
                </a:solidFill>
                <a:latin typeface="Times New Roman" pitchFamily="18" charset="0"/>
              </a:rPr>
              <a:t>. BÀI TẬP</a:t>
            </a:r>
            <a:endParaRPr lang="en-US" sz="2800" b="1" dirty="0">
              <a:solidFill>
                <a:srgbClr val="FFFF00"/>
              </a:solidFill>
              <a:latin typeface="Times New Roman" pitchFamily="18" charset="0"/>
            </a:endParaRPr>
          </a:p>
        </p:txBody>
      </p:sp>
      <p:sp>
        <p:nvSpPr>
          <p:cNvPr id="8" name="Rectangle 7"/>
          <p:cNvSpPr/>
          <p:nvPr/>
        </p:nvSpPr>
        <p:spPr>
          <a:xfrm>
            <a:off x="1143000" y="2057400"/>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sp>
        <p:nvSpPr>
          <p:cNvPr id="2" name="Rectangle 1"/>
          <p:cNvSpPr/>
          <p:nvPr/>
        </p:nvSpPr>
        <p:spPr>
          <a:xfrm>
            <a:off x="602673" y="2594744"/>
            <a:ext cx="7550727" cy="954107"/>
          </a:xfrm>
          <a:prstGeom prst="rect">
            <a:avLst/>
          </a:prstGeom>
        </p:spPr>
        <p:txBody>
          <a:bodyPr wrap="square">
            <a:spAutoFit/>
          </a:bodyPr>
          <a:lstStyle/>
          <a:p>
            <a:r>
              <a:rPr lang="en-US" sz="2800" dirty="0"/>
              <a:t>CH</a:t>
            </a:r>
            <a:r>
              <a:rPr lang="en-US" sz="2800" baseline="-25000" dirty="0"/>
              <a:t>2</a:t>
            </a:r>
            <a:r>
              <a:rPr lang="en-US" sz="2800" dirty="0"/>
              <a:t>=</a:t>
            </a:r>
            <a:r>
              <a:rPr lang="en-US" sz="2800" dirty="0" err="1"/>
              <a:t>CHCl</a:t>
            </a:r>
            <a:r>
              <a:rPr lang="en-US" sz="2800" dirty="0"/>
              <a:t> → [CH</a:t>
            </a:r>
            <a:r>
              <a:rPr lang="en-US" sz="2800" baseline="-25000" dirty="0"/>
              <a:t>2</a:t>
            </a:r>
            <a:r>
              <a:rPr lang="en-US" sz="2800" dirty="0"/>
              <a:t>–</a:t>
            </a:r>
            <a:r>
              <a:rPr lang="en-US" sz="2800" dirty="0" err="1"/>
              <a:t>CHCl</a:t>
            </a:r>
            <a:r>
              <a:rPr lang="en-US" sz="2800" dirty="0"/>
              <a:t>]</a:t>
            </a:r>
            <a:r>
              <a:rPr lang="en-US" sz="2800" baseline="-25000" dirty="0"/>
              <a:t>n</a:t>
            </a:r>
            <a:endParaRPr lang="en-US" sz="2800" dirty="0"/>
          </a:p>
          <a:p>
            <a:r>
              <a:rPr lang="en-US" sz="2800" dirty="0" err="1"/>
              <a:t>Khối</a:t>
            </a:r>
            <a:r>
              <a:rPr lang="en-US" sz="2800" dirty="0"/>
              <a:t> </a:t>
            </a:r>
            <a:r>
              <a:rPr lang="en-US" sz="2800" dirty="0" err="1"/>
              <a:t>lượng</a:t>
            </a:r>
            <a:r>
              <a:rPr lang="en-US" sz="2800" dirty="0"/>
              <a:t> PVC </a:t>
            </a:r>
            <a:r>
              <a:rPr lang="en-US" sz="2800" dirty="0" smtClean="0"/>
              <a:t> = 0,1 . 62,5 . 90</a:t>
            </a:r>
            <a:r>
              <a:rPr lang="en-US" sz="2800" dirty="0"/>
              <a:t>% = 5,625g</a:t>
            </a:r>
          </a:p>
        </p:txBody>
      </p:sp>
      <p:sp>
        <p:nvSpPr>
          <p:cNvPr id="7" name="Rectangle 6"/>
          <p:cNvSpPr/>
          <p:nvPr/>
        </p:nvSpPr>
        <p:spPr>
          <a:xfrm>
            <a:off x="152400" y="3809999"/>
            <a:ext cx="8679873" cy="954107"/>
          </a:xfrm>
          <a:prstGeom prst="rect">
            <a:avLst/>
          </a:prstGeom>
        </p:spPr>
        <p:txBody>
          <a:bodyPr wrap="square">
            <a:spAutoFit/>
          </a:bodyPr>
          <a:lstStyle/>
          <a:p>
            <a:r>
              <a:rPr lang="en-US" sz="2800" b="1" dirty="0" err="1"/>
              <a:t>Bài</a:t>
            </a:r>
            <a:r>
              <a:rPr lang="en-US" sz="2800" b="1" dirty="0"/>
              <a:t> </a:t>
            </a:r>
            <a:r>
              <a:rPr lang="en-US" sz="2800" b="1" dirty="0" smtClean="0"/>
              <a:t>8:</a:t>
            </a:r>
            <a:r>
              <a:rPr lang="en-US" sz="2800" dirty="0"/>
              <a:t> </a:t>
            </a:r>
            <a:r>
              <a:rPr lang="en-US" sz="2800" dirty="0" err="1"/>
              <a:t>Trùng</a:t>
            </a:r>
            <a:r>
              <a:rPr lang="en-US" sz="2800" dirty="0"/>
              <a:t> </a:t>
            </a:r>
            <a:r>
              <a:rPr lang="en-US" sz="2800" dirty="0" err="1"/>
              <a:t>hợp</a:t>
            </a:r>
            <a:r>
              <a:rPr lang="en-US" sz="2800" dirty="0"/>
              <a:t> 5,6 </a:t>
            </a:r>
            <a:r>
              <a:rPr lang="en-US" sz="2800" dirty="0" err="1"/>
              <a:t>lít</a:t>
            </a:r>
            <a:r>
              <a:rPr lang="en-US" sz="2800" dirty="0"/>
              <a:t> (</a:t>
            </a:r>
            <a:r>
              <a:rPr lang="en-US" sz="2800" dirty="0" err="1"/>
              <a:t>đktc</a:t>
            </a:r>
            <a:r>
              <a:rPr lang="en-US" sz="2800" dirty="0"/>
              <a:t>) </a:t>
            </a:r>
            <a:r>
              <a:rPr lang="en-US" sz="2800" dirty="0" err="1"/>
              <a:t>propilen</a:t>
            </a:r>
            <a:r>
              <a:rPr lang="en-US" sz="2800" dirty="0"/>
              <a:t>, </a:t>
            </a:r>
            <a:r>
              <a:rPr lang="en-US" sz="2800" dirty="0" err="1"/>
              <a:t>nếu</a:t>
            </a:r>
            <a:r>
              <a:rPr lang="en-US" sz="2800" dirty="0"/>
              <a:t> </a:t>
            </a:r>
            <a:r>
              <a:rPr lang="en-US" sz="2800" dirty="0" err="1"/>
              <a:t>hiệu</a:t>
            </a:r>
            <a:r>
              <a:rPr lang="en-US" sz="2800" dirty="0"/>
              <a:t> </a:t>
            </a:r>
            <a:r>
              <a:rPr lang="en-US" sz="2800" dirty="0" err="1"/>
              <a:t>suất</a:t>
            </a:r>
            <a:r>
              <a:rPr lang="en-US" sz="2800" dirty="0"/>
              <a:t> 80%, </a:t>
            </a:r>
            <a:r>
              <a:rPr lang="en-US" sz="2800" dirty="0" err="1"/>
              <a:t>khối</a:t>
            </a:r>
            <a:r>
              <a:rPr lang="en-US" sz="2800" dirty="0"/>
              <a:t> </a:t>
            </a:r>
            <a:r>
              <a:rPr lang="en-US" sz="2800" dirty="0" err="1"/>
              <a:t>lượng</a:t>
            </a:r>
            <a:r>
              <a:rPr lang="en-US" sz="2800" dirty="0"/>
              <a:t> </a:t>
            </a:r>
            <a:r>
              <a:rPr lang="en-US" sz="2800" dirty="0" err="1"/>
              <a:t>polime</a:t>
            </a:r>
            <a:r>
              <a:rPr lang="en-US" sz="2800" dirty="0"/>
              <a:t> </a:t>
            </a:r>
            <a:r>
              <a:rPr lang="en-US" sz="2800" dirty="0" err="1"/>
              <a:t>thu</a:t>
            </a:r>
            <a:r>
              <a:rPr lang="en-US" sz="2800" dirty="0"/>
              <a:t> </a:t>
            </a:r>
            <a:r>
              <a:rPr lang="en-US" sz="2800" dirty="0" err="1"/>
              <a:t>được</a:t>
            </a:r>
            <a:r>
              <a:rPr lang="en-US" sz="2800" dirty="0"/>
              <a:t> là:</a:t>
            </a:r>
          </a:p>
        </p:txBody>
      </p:sp>
      <p:sp>
        <p:nvSpPr>
          <p:cNvPr id="11" name="Rectangle 10"/>
          <p:cNvSpPr/>
          <p:nvPr/>
        </p:nvSpPr>
        <p:spPr>
          <a:xfrm>
            <a:off x="1122218" y="4764106"/>
            <a:ext cx="1560042" cy="523220"/>
          </a:xfrm>
          <a:prstGeom prst="rect">
            <a:avLst/>
          </a:prstGeom>
        </p:spPr>
        <p:txBody>
          <a:bodyPr wrap="none">
            <a:spAutoFit/>
          </a:bodyPr>
          <a:lstStyle/>
          <a:p>
            <a:pPr lvl="0"/>
            <a:r>
              <a:rPr lang="en-US" sz="2800" dirty="0" err="1">
                <a:solidFill>
                  <a:srgbClr val="C00000"/>
                </a:solidFill>
                <a:latin typeface="Arial" pitchFamily="34" charset="0"/>
                <a:cs typeface="Arial" pitchFamily="34" charset="0"/>
              </a:rPr>
              <a:t>Lời</a:t>
            </a:r>
            <a:r>
              <a:rPr lang="en-US" sz="2800" dirty="0">
                <a:solidFill>
                  <a:srgbClr val="C00000"/>
                </a:solidFill>
                <a:latin typeface="Arial" pitchFamily="34" charset="0"/>
                <a:cs typeface="Arial" pitchFamily="34" charset="0"/>
              </a:rPr>
              <a:t> </a:t>
            </a:r>
            <a:r>
              <a:rPr lang="en-US" sz="2800" dirty="0" err="1">
                <a:solidFill>
                  <a:srgbClr val="C00000"/>
                </a:solidFill>
                <a:latin typeface="Arial" pitchFamily="34" charset="0"/>
                <a:cs typeface="Arial" pitchFamily="34" charset="0"/>
              </a:rPr>
              <a:t>giải</a:t>
            </a:r>
            <a:r>
              <a:rPr lang="en-US" sz="2800" dirty="0">
                <a:solidFill>
                  <a:srgbClr val="C00000"/>
                </a:solidFill>
                <a:latin typeface="Arial" pitchFamily="34" charset="0"/>
                <a:cs typeface="Arial" pitchFamily="34" charset="0"/>
              </a:rPr>
              <a:t> :</a:t>
            </a:r>
            <a:endParaRPr lang="en-US" sz="2800" dirty="0">
              <a:solidFill>
                <a:srgbClr val="C00000"/>
              </a:solidFill>
            </a:endParaRPr>
          </a:p>
        </p:txBody>
      </p:sp>
      <p:sp>
        <p:nvSpPr>
          <p:cNvPr id="9" name="Rectangle 8"/>
          <p:cNvSpPr/>
          <p:nvPr/>
        </p:nvSpPr>
        <p:spPr>
          <a:xfrm>
            <a:off x="180109" y="5268893"/>
            <a:ext cx="8686800" cy="954107"/>
          </a:xfrm>
          <a:prstGeom prst="rect">
            <a:avLst/>
          </a:prstGeom>
        </p:spPr>
        <p:txBody>
          <a:bodyPr wrap="square">
            <a:spAutoFit/>
          </a:bodyPr>
          <a:lstStyle/>
          <a:p>
            <a:r>
              <a:rPr lang="en-US" sz="2800" dirty="0" smtClean="0"/>
              <a:t>CH</a:t>
            </a:r>
            <a:r>
              <a:rPr lang="en-US" sz="2800" baseline="-25000" dirty="0" smtClean="0"/>
              <a:t>2</a:t>
            </a:r>
            <a:r>
              <a:rPr lang="en-US" sz="2800" dirty="0" smtClean="0"/>
              <a:t>=CH</a:t>
            </a:r>
            <a:r>
              <a:rPr lang="en-US" sz="2800" baseline="-25000" dirty="0" smtClean="0"/>
              <a:t>2</a:t>
            </a:r>
            <a:r>
              <a:rPr lang="en-US" sz="2800" dirty="0" smtClean="0"/>
              <a:t> </a:t>
            </a:r>
            <a:r>
              <a:rPr lang="en-US" sz="2800" dirty="0"/>
              <a:t>→ [</a:t>
            </a:r>
            <a:r>
              <a:rPr lang="en-US" sz="2800" dirty="0" smtClean="0"/>
              <a:t>CH</a:t>
            </a:r>
            <a:r>
              <a:rPr lang="en-US" sz="2800" baseline="-25000" dirty="0" smtClean="0"/>
              <a:t>2</a:t>
            </a:r>
            <a:r>
              <a:rPr lang="en-US" sz="2800" dirty="0" smtClean="0"/>
              <a:t>–CH</a:t>
            </a:r>
            <a:r>
              <a:rPr lang="en-US" sz="2800" baseline="-25000" dirty="0" smtClean="0"/>
              <a:t>2</a:t>
            </a:r>
            <a:r>
              <a:rPr lang="en-US" sz="2800" dirty="0" smtClean="0"/>
              <a:t>]</a:t>
            </a:r>
            <a:r>
              <a:rPr lang="en-US" sz="2800" baseline="-25000" dirty="0" smtClean="0"/>
              <a:t>n</a:t>
            </a:r>
            <a:endParaRPr lang="en-US" sz="2800" dirty="0"/>
          </a:p>
          <a:p>
            <a:r>
              <a:rPr lang="en-US" sz="2800" dirty="0" err="1" smtClean="0"/>
              <a:t>Khối</a:t>
            </a:r>
            <a:r>
              <a:rPr lang="en-US" sz="2800" dirty="0" smtClean="0"/>
              <a:t> </a:t>
            </a:r>
            <a:r>
              <a:rPr lang="en-US" sz="2800" dirty="0" err="1"/>
              <a:t>lượng</a:t>
            </a:r>
            <a:r>
              <a:rPr lang="en-US" sz="2800" dirty="0"/>
              <a:t> </a:t>
            </a:r>
            <a:r>
              <a:rPr lang="en-US" sz="2800" dirty="0" err="1" smtClean="0"/>
              <a:t>polime</a:t>
            </a:r>
            <a:r>
              <a:rPr lang="en-US" sz="2800" dirty="0"/>
              <a:t> </a:t>
            </a:r>
            <a:r>
              <a:rPr lang="en-US" sz="2800" dirty="0" smtClean="0"/>
              <a:t>= </a:t>
            </a:r>
            <a:r>
              <a:rPr lang="en-US" sz="2800" dirty="0"/>
              <a:t>(5,6/22,4) </a:t>
            </a:r>
            <a:r>
              <a:rPr lang="en-US" sz="2800" dirty="0" smtClean="0"/>
              <a:t>. 42 . </a:t>
            </a:r>
            <a:r>
              <a:rPr lang="en-US" sz="2800" dirty="0"/>
              <a:t>80</a:t>
            </a:r>
            <a:r>
              <a:rPr lang="en-US" sz="2800" dirty="0" smtClean="0"/>
              <a:t>% = </a:t>
            </a:r>
            <a:r>
              <a:rPr lang="en-US" sz="2800" dirty="0"/>
              <a:t>8,4 g</a:t>
            </a:r>
          </a:p>
        </p:txBody>
      </p:sp>
      <p:sp>
        <p:nvSpPr>
          <p:cNvPr id="12" name="Rectangle 11"/>
          <p:cNvSpPr/>
          <p:nvPr/>
        </p:nvSpPr>
        <p:spPr>
          <a:xfrm>
            <a:off x="6301645" y="4440941"/>
            <a:ext cx="1893467" cy="584775"/>
          </a:xfrm>
          <a:prstGeom prst="rect">
            <a:avLst/>
          </a:prstGeom>
        </p:spPr>
        <p:txBody>
          <a:bodyPr wrap="none">
            <a:spAutoFit/>
          </a:bodyPr>
          <a:lstStyle/>
          <a:p>
            <a:pPr algn="just" eaLnBrk="0" hangingPunct="0"/>
            <a:r>
              <a:rPr lang="en-US" dirty="0" smtClean="0">
                <a:solidFill>
                  <a:srgbClr val="FF0000"/>
                </a:solidFill>
                <a:latin typeface="Arial" pitchFamily="34" charset="0"/>
                <a:ea typeface="Times New Roman" pitchFamily="18" charset="0"/>
                <a:cs typeface="Arial" pitchFamily="34" charset="0"/>
              </a:rPr>
              <a:t>ĐS: 8,4 g</a:t>
            </a:r>
            <a:endParaRPr lang="en-US" sz="440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699891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2" grpId="0"/>
      <p:bldP spid="7" grpId="0"/>
      <p:bldP spid="11" grpId="0"/>
      <p:bldP spid="9"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2" descr="top bar swoosh revised"/>
          <p:cNvPicPr>
            <a:picLocks noChangeAspect="1" noChangeArrowheads="1"/>
          </p:cNvPicPr>
          <p:nvPr/>
        </p:nvPicPr>
        <p:blipFill>
          <a:blip r:embed="rId3">
            <a:extLst>
              <a:ext uri="{28A0092B-C50C-407E-A947-70E740481C1C}">
                <a14:useLocalDpi xmlns:a14="http://schemas.microsoft.com/office/drawing/2010/main" val="0"/>
              </a:ext>
            </a:extLst>
          </a:blip>
          <a:srcRect l="8847" t="16000"/>
          <a:stretch>
            <a:fillRect/>
          </a:stretch>
        </p:blipFill>
        <p:spPr bwMode="auto">
          <a:xfrm>
            <a:off x="609600" y="0"/>
            <a:ext cx="6281738"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7" name="Picture 12" descr="top bar swoosh revised"/>
          <p:cNvPicPr>
            <a:picLocks noChangeAspect="1" noChangeArrowheads="1"/>
          </p:cNvPicPr>
          <p:nvPr/>
        </p:nvPicPr>
        <p:blipFill>
          <a:blip r:embed="rId4">
            <a:extLst>
              <a:ext uri="{28A0092B-C50C-407E-A947-70E740481C1C}">
                <a14:useLocalDpi xmlns:a14="http://schemas.microsoft.com/office/drawing/2010/main" val="0"/>
              </a:ext>
            </a:extLst>
          </a:blip>
          <a:srcRect r="8847" b="16000"/>
          <a:stretch>
            <a:fillRect/>
          </a:stretch>
        </p:blipFill>
        <p:spPr bwMode="auto">
          <a:xfrm>
            <a:off x="2252664" y="0"/>
            <a:ext cx="6281737" cy="400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TextBox 6"/>
          <p:cNvSpPr txBox="1">
            <a:spLocks noChangeArrowheads="1"/>
          </p:cNvSpPr>
          <p:nvPr/>
        </p:nvSpPr>
        <p:spPr bwMode="auto">
          <a:xfrm>
            <a:off x="1219200" y="205318"/>
            <a:ext cx="66294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algn="ctr" eaLnBrk="1" hangingPunct="1"/>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62469" name="TextBox 1"/>
          <p:cNvSpPr txBox="1">
            <a:spLocks noChangeArrowheads="1"/>
          </p:cNvSpPr>
          <p:nvPr/>
        </p:nvSpPr>
        <p:spPr bwMode="auto">
          <a:xfrm>
            <a:off x="631825" y="304800"/>
            <a:ext cx="7888288" cy="58477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algn="ctr" eaLnBrk="1" hangingPunct="1"/>
            <a:r>
              <a:rPr lang="en-US" sz="3200" b="1">
                <a:solidFill>
                  <a:schemeClr val="bg1"/>
                </a:solidFill>
                <a:latin typeface="Times New Roman" pitchFamily="18" charset="0"/>
                <a:cs typeface="Times New Roman" pitchFamily="18" charset="0"/>
              </a:rPr>
              <a:t>BÀI TẬP OFFLINE</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fontAlgn="auto">
              <a:spcBef>
                <a:spcPts val="0"/>
              </a:spcBef>
              <a:spcAft>
                <a:spcPts val="0"/>
              </a:spcAft>
              <a:defRPr/>
            </a:pPr>
            <a:endParaRPr lang="en-US" kern="0">
              <a:solidFill>
                <a:sysClr val="windowText" lastClr="000000"/>
              </a:solidFill>
              <a:latin typeface="Perpetua"/>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fontAlgn="auto">
              <a:spcBef>
                <a:spcPts val="0"/>
              </a:spcBef>
              <a:spcAft>
                <a:spcPts val="0"/>
              </a:spcAft>
              <a:defRPr/>
            </a:pPr>
            <a:endParaRPr lang="en-US" kern="0">
              <a:solidFill>
                <a:sysClr val="windowText" lastClr="000000"/>
              </a:solidFill>
              <a:latin typeface="Perpetua"/>
            </a:endParaRPr>
          </a:p>
        </p:txBody>
      </p:sp>
      <p:sp>
        <p:nvSpPr>
          <p:cNvPr id="62476" name="TextBox 13"/>
          <p:cNvSpPr txBox="1">
            <a:spLocks noChangeArrowheads="1"/>
          </p:cNvSpPr>
          <p:nvPr/>
        </p:nvSpPr>
        <p:spPr bwMode="auto">
          <a:xfrm>
            <a:off x="1371600" y="4267200"/>
            <a:ext cx="6248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defRPr>
            </a:lvl1pPr>
            <a:lvl2pPr marL="742950" indent="-285750" eaLnBrk="0" hangingPunct="0">
              <a:defRPr sz="2800">
                <a:solidFill>
                  <a:schemeClr val="tx1"/>
                </a:solidFill>
                <a:latin typeface="Arial" pitchFamily="34" charset="0"/>
              </a:defRPr>
            </a:lvl2pPr>
            <a:lvl3pPr marL="1143000" indent="-228600" eaLnBrk="0" hangingPunct="0">
              <a:defRPr sz="2800">
                <a:solidFill>
                  <a:schemeClr val="tx1"/>
                </a:solidFill>
                <a:latin typeface="Arial" pitchFamily="34" charset="0"/>
              </a:defRPr>
            </a:lvl3pPr>
            <a:lvl4pPr marL="1600200" indent="-228600" eaLnBrk="0" hangingPunct="0">
              <a:defRPr sz="2800">
                <a:solidFill>
                  <a:schemeClr val="tx1"/>
                </a:solidFill>
                <a:latin typeface="Arial" pitchFamily="34" charset="0"/>
              </a:defRPr>
            </a:lvl4pPr>
            <a:lvl5pPr marL="2057400" indent="-228600" eaLnBrk="0" hangingPunct="0">
              <a:defRPr sz="2800">
                <a:solidFill>
                  <a:schemeClr val="tx1"/>
                </a:solidFill>
                <a:latin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defRPr>
            </a:lvl9pPr>
          </a:lstStyle>
          <a:p>
            <a:pPr algn="ctr" eaLnBrk="1" hangingPunct="1"/>
            <a:r>
              <a:rPr lang="en-US" dirty="0" err="1">
                <a:latin typeface="Times New Roman" pitchFamily="18" charset="0"/>
                <a:cs typeface="Times New Roman" pitchFamily="18" charset="0"/>
              </a:rPr>
              <a:t>Bài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tập</a:t>
            </a:r>
            <a:r>
              <a:rPr lang="en-US" dirty="0">
                <a:latin typeface="Times New Roman" pitchFamily="18" charset="0"/>
                <a:cs typeface="Times New Roman" pitchFamily="18" charset="0"/>
              </a:rPr>
              <a:t> 1,2, </a:t>
            </a:r>
            <a:r>
              <a:rPr lang="en-US" dirty="0" smtClean="0">
                <a:latin typeface="Times New Roman" pitchFamily="18" charset="0"/>
                <a:cs typeface="Times New Roman" pitchFamily="18" charset="0"/>
              </a:rPr>
              <a:t>3</a:t>
            </a:r>
            <a:endParaRPr lang="en-US" dirty="0">
              <a:latin typeface="Times New Roman" pitchFamily="18" charset="0"/>
              <a:cs typeface="Times New Roman" pitchFamily="18" charset="0"/>
            </a:endParaRPr>
          </a:p>
          <a:p>
            <a:pPr algn="ctr" eaLnBrk="1" hangingPunct="1"/>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Tài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liệu</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4 </a:t>
            </a:r>
            <a:r>
              <a:rPr lang="en-US" dirty="0" err="1">
                <a:latin typeface="Times New Roman" pitchFamily="18" charset="0"/>
                <a:cs typeface="Times New Roman" pitchFamily="18" charset="0"/>
              </a:rPr>
              <a:t>trang</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4) </a:t>
            </a:r>
            <a:endParaRPr lang="en-US" dirty="0">
              <a:latin typeface="Times New Roman" pitchFamily="18" charset="0"/>
              <a:cs typeface="Times New Roman" pitchFamily="18" charset="0"/>
            </a:endParaRPr>
          </a:p>
        </p:txBody>
      </p:sp>
      <p:pic>
        <p:nvPicPr>
          <p:cNvPr id="62477" name="Picture 2" descr="C:\Documents and Settings\HP\My Documents\My Pictures\113-51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295400"/>
            <a:ext cx="2438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8" name="Picture 3" descr="C:\Documents and Settings\HP\My Documents\My Pictures\C--Users-sschlegel-Pictures-Question-Mark-Man.jpg"/>
          <p:cNvPicPr>
            <a:picLocks noChangeAspect="1" noChangeArrowheads="1"/>
          </p:cNvPicPr>
          <p:nvPr/>
        </p:nvPicPr>
        <p:blipFill>
          <a:blip r:embed="rId6">
            <a:extLst>
              <a:ext uri="{28A0092B-C50C-407E-A947-70E740481C1C}">
                <a14:useLocalDpi xmlns:a14="http://schemas.microsoft.com/office/drawing/2010/main" val="0"/>
              </a:ext>
            </a:extLst>
          </a:blip>
          <a:srcRect l="14384" t="4111" r="19862" b="8218"/>
          <a:stretch>
            <a:fillRect/>
          </a:stretch>
        </p:blipFill>
        <p:spPr bwMode="auto">
          <a:xfrm>
            <a:off x="1676400" y="1295400"/>
            <a:ext cx="18288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9" name="Picture 27" descr="Hoja Carta2"/>
          <p:cNvPicPr>
            <a:picLocks noChangeAspect="1" noChangeArrowheads="1"/>
          </p:cNvPicPr>
          <p:nvPr/>
        </p:nvPicPr>
        <p:blipFill>
          <a:blip r:embed="rId7" cstate="print">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2875913"/>
      </p:ext>
    </p:extLst>
  </p:cSld>
  <p:clrMapOvr>
    <a:masterClrMapping/>
  </p:clrMapOvr>
  <p:transition advClick="0">
    <p:wipe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7000" r="-7000"/>
          </a:stretch>
        </a:blipFill>
        <a:effectLst/>
      </p:bgPr>
    </p:bg>
    <p:spTree>
      <p:nvGrpSpPr>
        <p:cNvPr id="1" name=""/>
        <p:cNvGrpSpPr/>
        <p:nvPr/>
      </p:nvGrpSpPr>
      <p:grpSpPr>
        <a:xfrm>
          <a:off x="0" y="0"/>
          <a:ext cx="0" cy="0"/>
          <a:chOff x="0" y="0"/>
          <a:chExt cx="0" cy="0"/>
        </a:xfrm>
      </p:grpSpPr>
      <p:sp>
        <p:nvSpPr>
          <p:cNvPr id="3" name="WordArt 3"/>
          <p:cNvSpPr>
            <a:spLocks noChangeArrowheads="1" noChangeShapeType="1" noTextEdit="1"/>
          </p:cNvSpPr>
          <p:nvPr/>
        </p:nvSpPr>
        <p:spPr bwMode="auto">
          <a:xfrm>
            <a:off x="0" y="2362202"/>
            <a:ext cx="9144000" cy="2106084"/>
          </a:xfrm>
          <a:prstGeom prst="rect">
            <a:avLst/>
          </a:prstGeom>
        </p:spPr>
        <p:txBody>
          <a:bodyPr wrap="none" fromWordArt="1">
            <a:prstTxWarp prst="textCanDown">
              <a:avLst>
                <a:gd name="adj" fmla="val 14185"/>
              </a:avLst>
            </a:prstTxWarp>
          </a:bodyPr>
          <a:lstStyle/>
          <a:p>
            <a:pPr algn="ctr"/>
            <a:r>
              <a:rPr lang="pt-BR" sz="3600" b="1" kern="10" smtClean="0">
                <a:ln w="9525">
                  <a:solidFill>
                    <a:srgbClr val="000000"/>
                  </a:solidFill>
                  <a:round/>
                  <a:headEnd/>
                  <a:tailEnd/>
                </a:ln>
                <a:solidFill>
                  <a:srgbClr val="FFFF00"/>
                </a:solidFill>
                <a:latin typeface="Arial"/>
                <a:cs typeface="Arial"/>
              </a:rPr>
              <a:t> CHÚC CÁC EM HỌC TỐT!</a:t>
            </a:r>
            <a:endParaRPr lang="en-US" sz="3600" b="1" kern="10" smtClean="0">
              <a:ln w="9525">
                <a:solidFill>
                  <a:srgbClr val="000000"/>
                </a:solidFill>
                <a:round/>
                <a:headEnd/>
                <a:tailEnd/>
              </a:ln>
              <a:solidFill>
                <a:srgbClr val="FFFF00"/>
              </a:solidFill>
              <a:latin typeface="Arial"/>
              <a:cs typeface="Arial"/>
            </a:endParaRPr>
          </a:p>
        </p:txBody>
      </p:sp>
    </p:spTree>
    <p:extLst>
      <p:ext uri="{BB962C8B-B14F-4D97-AF65-F5344CB8AC3E}">
        <p14:creationId xmlns:p14="http://schemas.microsoft.com/office/powerpoint/2010/main" val="16027399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gtEl>
                                        <p:attrNameLst>
                                          <p:attrName>ppt_y</p:attrName>
                                        </p:attrNameLst>
                                      </p:cBhvr>
                                      <p:tavLst>
                                        <p:tav tm="0">
                                          <p:val>
                                            <p:strVal val="#ppt_y"/>
                                          </p:val>
                                        </p:tav>
                                        <p:tav tm="100000">
                                          <p:val>
                                            <p:strVal val="#ppt_y"/>
                                          </p:val>
                                        </p:tav>
                                      </p:tavLst>
                                    </p:anim>
                                  </p:childTnLst>
                                </p:cTn>
                              </p:par>
                              <p:par>
                                <p:cTn id="11" presetID="7" presetClass="emph" presetSubtype="2" repeatCount="indefinite" fill="hold" nodeType="withEffect">
                                  <p:stCondLst>
                                    <p:cond delay="0"/>
                                  </p:stCondLst>
                                  <p:childTnLst>
                                    <p:animClr clrSpc="rgb" dir="cw">
                                      <p:cBhvr>
                                        <p:cTn id="12" dur="2000" fill="hold"/>
                                        <p:tgtEl>
                                          <p:spTgt spid="3"/>
                                        </p:tgtEl>
                                        <p:attrNameLst>
                                          <p:attrName>stroke.color</p:attrName>
                                        </p:attrNameLst>
                                      </p:cBhvr>
                                      <p:to>
                                        <a:srgbClr val="FF00FF"/>
                                      </p:to>
                                    </p:animClr>
                                    <p:set>
                                      <p:cBhvr>
                                        <p:cTn id="13" dur="2000" fill="hold"/>
                                        <p:tgtEl>
                                          <p:spTgt spid="3"/>
                                        </p:tgtEl>
                                        <p:attrNameLst>
                                          <p:attrName>stroke.on</p:attrName>
                                        </p:attrNameLst>
                                      </p:cBhvr>
                                      <p:to>
                                        <p:strVal val="true"/>
                                      </p:to>
                                    </p:set>
                                  </p:childTnLst>
                                </p:cTn>
                              </p:par>
                              <p:par>
                                <p:cTn id="14" presetID="22" presetClass="emph" presetSubtype="0" repeatCount="indefinite" fill="hold" grpId="1" nodeType="withEffect">
                                  <p:stCondLst>
                                    <p:cond delay="0"/>
                                  </p:stCondLst>
                                  <p:childTnLst>
                                    <p:animClr clrSpc="hsl" dir="cw">
                                      <p:cBhvr override="childStyle">
                                        <p:cTn id="15" dur="2000" fill="hold"/>
                                        <p:tgtEl>
                                          <p:spTgt spid="3"/>
                                        </p:tgtEl>
                                        <p:attrNameLst>
                                          <p:attrName>style.color</p:attrName>
                                        </p:attrNameLst>
                                      </p:cBhvr>
                                      <p:by>
                                        <p:hsl h="-7200000" s="0" l="0"/>
                                      </p:by>
                                    </p:animClr>
                                    <p:animClr clrSpc="hsl" dir="cw">
                                      <p:cBhvr>
                                        <p:cTn id="16" dur="2000" fill="hold"/>
                                        <p:tgtEl>
                                          <p:spTgt spid="3"/>
                                        </p:tgtEl>
                                        <p:attrNameLst>
                                          <p:attrName>fillcolor</p:attrName>
                                        </p:attrNameLst>
                                      </p:cBhvr>
                                      <p:by>
                                        <p:hsl h="-7200000" s="0" l="0"/>
                                      </p:by>
                                    </p:animClr>
                                    <p:animClr clrSpc="hsl" dir="cw">
                                      <p:cBhvr>
                                        <p:cTn id="17" dur="2000" fill="hold"/>
                                        <p:tgtEl>
                                          <p:spTgt spid="3"/>
                                        </p:tgtEl>
                                        <p:attrNameLst>
                                          <p:attrName>stroke.color</p:attrName>
                                        </p:attrNameLst>
                                      </p:cBhvr>
                                      <p:by>
                                        <p:hsl h="-7200000" s="0" l="0"/>
                                      </p:by>
                                    </p:animClr>
                                    <p:set>
                                      <p:cBhvr>
                                        <p:cTn id="18" dur="2000" fill="hold"/>
                                        <p:tgtEl>
                                          <p:spTgt spid="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0.0&quot;&gt;&lt;object type=&quot;1&quot; unique_id=&quot;10001&quot;&gt;&lt;object type=&quot;2&quot; unique_id=&quot;10002&quot;&gt;&lt;object type=&quot;3&quot; unique_id=&quot;10003&quot;&gt;&lt;property id=&quot;20148&quot; value=&quot;5&quot;/&gt;&lt;property id=&quot;20300&quot; value=&quot;Slide 1&quot;/&gt;&lt;property id=&quot;20307&quot; value=&quot;335&quot;/&gt;&lt;/object&gt;&lt;object type=&quot;3&quot; unique_id=&quot;10004&quot;&gt;&lt;property id=&quot;20148&quot; value=&quot;5&quot;/&gt;&lt;property id=&quot;20300&quot; value=&quot;Slide 2&quot;/&gt;&lt;property id=&quot;20307&quot; value=&quot;315&quot;/&gt;&lt;/object&gt;&lt;object type=&quot;3&quot; unique_id=&quot;10005&quot;&gt;&lt;property id=&quot;20148&quot; value=&quot;5&quot;/&gt;&lt;property id=&quot;20300&quot; value=&quot;Slide 3&quot;/&gt;&lt;property id=&quot;20307&quot; value=&quot;298&quot;/&gt;&lt;/object&gt;&lt;object type=&quot;3&quot; unique_id=&quot;10006&quot;&gt;&lt;property id=&quot;20148&quot; value=&quot;5&quot;/&gt;&lt;property id=&quot;20300&quot; value=&quot;Slide 4&quot;/&gt;&lt;property id=&quot;20307&quot; value=&quot;316&quot;/&gt;&lt;/object&gt;&lt;object type=&quot;3&quot; unique_id=&quot;10007&quot;&gt;&lt;property id=&quot;20148&quot; value=&quot;5&quot;/&gt;&lt;property id=&quot;20300&quot; value=&quot;Slide 5&quot;/&gt;&lt;property id=&quot;20307&quot; value=&quot;317&quot;/&gt;&lt;/object&gt;&lt;object type=&quot;3&quot; unique_id=&quot;10008&quot;&gt;&lt;property id=&quot;20148&quot; value=&quot;5&quot;/&gt;&lt;property id=&quot;20300&quot; value=&quot;Slide 6&quot;/&gt;&lt;property id=&quot;20307&quot; value=&quot;258&quot;/&gt;&lt;/object&gt;&lt;object type=&quot;3&quot; unique_id=&quot;10009&quot;&gt;&lt;property id=&quot;20148&quot; value=&quot;5&quot;/&gt;&lt;property id=&quot;20300&quot; value=&quot;Slide 7&quot;/&gt;&lt;property id=&quot;20307&quot; value=&quot;259&quot;/&gt;&lt;/object&gt;&lt;object type=&quot;3&quot; unique_id=&quot;10010&quot;&gt;&lt;property id=&quot;20148&quot; value=&quot;5&quot;/&gt;&lt;property id=&quot;20300&quot; value=&quot;Slide 8&quot;/&gt;&lt;property id=&quot;20307&quot; value=&quot;330&quot;/&gt;&lt;/object&gt;&lt;object type=&quot;3&quot; unique_id=&quot;10011&quot;&gt;&lt;property id=&quot;20148&quot; value=&quot;5&quot;/&gt;&lt;property id=&quot;20300&quot; value=&quot;Slide 9&quot;/&gt;&lt;property id=&quot;20307&quot; value=&quot;324&quot;/&gt;&lt;/object&gt;&lt;object type=&quot;3&quot; unique_id=&quot;10012&quot;&gt;&lt;property id=&quot;20148&quot; value=&quot;5&quot;/&gt;&lt;property id=&quot;20300&quot; value=&quot;Slide 10&quot;/&gt;&lt;property id=&quot;20307&quot; value=&quot;261&quot;/&gt;&lt;/object&gt;&lt;object type=&quot;3&quot; unique_id=&quot;10013&quot;&gt;&lt;property id=&quot;20148&quot; value=&quot;5&quot;/&gt;&lt;property id=&quot;20300&quot; value=&quot;Slide 11&quot;/&gt;&lt;property id=&quot;20307&quot; value=&quot;331&quot;/&gt;&lt;/object&gt;&lt;object type=&quot;3&quot; unique_id=&quot;10014&quot;&gt;&lt;property id=&quot;20148&quot; value=&quot;5&quot;/&gt;&lt;property id=&quot;20300&quot; value=&quot;Slide 12&quot;/&gt;&lt;property id=&quot;20307&quot; value=&quot;274&quot;/&gt;&lt;/object&gt;&lt;object type=&quot;3&quot; unique_id=&quot;10015&quot;&gt;&lt;property id=&quot;20148&quot; value=&quot;5&quot;/&gt;&lt;property id=&quot;20300&quot; value=&quot;Slide 13&quot;/&gt;&lt;property id=&quot;20307&quot; value=&quot;262&quot;/&gt;&lt;/object&gt;&lt;object type=&quot;3&quot; unique_id=&quot;10016&quot;&gt;&lt;property id=&quot;20148&quot; value=&quot;5&quot;/&gt;&lt;property id=&quot;20300&quot; value=&quot;Slide 14&quot;/&gt;&lt;property id=&quot;20307&quot; value=&quot;332&quot;/&gt;&lt;/object&gt;&lt;object type=&quot;3&quot; unique_id=&quot;10017&quot;&gt;&lt;property id=&quot;20148&quot; value=&quot;5&quot;/&gt;&lt;property id=&quot;20300&quot; value=&quot;Slide 15&quot;/&gt;&lt;property id=&quot;20307&quot; value=&quot;275&quot;/&gt;&lt;/object&gt;&lt;object type=&quot;3&quot; unique_id=&quot;10018&quot;&gt;&lt;property id=&quot;20148&quot; value=&quot;5&quot;/&gt;&lt;property id=&quot;20300&quot; value=&quot;Slide 16&quot;/&gt;&lt;property id=&quot;20307&quot; value=&quot;318&quot;/&gt;&lt;/object&gt;&lt;object type=&quot;3&quot; unique_id=&quot;10019&quot;&gt;&lt;property id=&quot;20148&quot; value=&quot;5&quot;/&gt;&lt;property id=&quot;20300&quot; value=&quot;Slide 17&quot;/&gt;&lt;property id=&quot;20307&quot; value=&quot;314&quot;/&gt;&lt;/object&gt;&lt;object type=&quot;3&quot; unique_id=&quot;10020&quot;&gt;&lt;property id=&quot;20148&quot; value=&quot;5&quot;/&gt;&lt;property id=&quot;20300&quot; value=&quot;Slide 18&quot;/&gt;&lt;property id=&quot;20307&quot; value=&quot;299&quot;/&gt;&lt;/object&gt;&lt;object type=&quot;3&quot; unique_id=&quot;10021&quot;&gt;&lt;property id=&quot;20148&quot; value=&quot;5&quot;/&gt;&lt;property id=&quot;20300&quot; value=&quot;Slide 19&quot;/&gt;&lt;property id=&quot;20307&quot; value=&quot;300&quot;/&gt;&lt;/object&gt;&lt;object type=&quot;3&quot; unique_id=&quot;10022&quot;&gt;&lt;property id=&quot;20148&quot; value=&quot;5&quot;/&gt;&lt;property id=&quot;20300&quot; value=&quot;Slide 20&quot;/&gt;&lt;property id=&quot;20307&quot; value=&quot;301&quot;/&gt;&lt;/object&gt;&lt;object type=&quot;3&quot; unique_id=&quot;10023&quot;&gt;&lt;property id=&quot;20148&quot; value=&quot;5&quot;/&gt;&lt;property id=&quot;20300&quot; value=&quot;Slide 21&quot;/&gt;&lt;property id=&quot;20307&quot; value=&quot;327&quot;/&gt;&lt;/object&gt;&lt;object type=&quot;3&quot; unique_id=&quot;10024&quot;&gt;&lt;property id=&quot;20148&quot; value=&quot;5&quot;/&gt;&lt;property id=&quot;20300&quot; value=&quot;Slide 22&quot;/&gt;&lt;property id=&quot;20307&quot; value=&quot;328&quot;/&gt;&lt;/object&gt;&lt;object type=&quot;3&quot; unique_id=&quot;10025&quot;&gt;&lt;property id=&quot;20148&quot; value=&quot;5&quot;/&gt;&lt;property id=&quot;20300&quot; value=&quot;Slide 23&quot;/&gt;&lt;property id=&quot;20307&quot; value=&quot;310&quot;/&gt;&lt;/object&gt;&lt;object type=&quot;3&quot; unique_id=&quot;10026&quot;&gt;&lt;property id=&quot;20148&quot; value=&quot;5&quot;/&gt;&lt;property id=&quot;20300&quot; value=&quot;Slide 24&quot;/&gt;&lt;property id=&quot;20307&quot; value=&quot;329&quot;/&gt;&lt;/object&gt;&lt;object type=&quot;3&quot; unique_id=&quot;10027&quot;&gt;&lt;property id=&quot;20148&quot; value=&quot;5&quot;/&gt;&lt;property id=&quot;20300&quot; value=&quot;Slide 25&quot;/&gt;&lt;property id=&quot;20307&quot; value=&quot;333&quot;/&gt;&lt;/object&gt;&lt;object type=&quot;3&quot; unique_id=&quot;10028&quot;&gt;&lt;property id=&quot;20148&quot; value=&quot;5&quot;/&gt;&lt;property id=&quot;20300&quot; value=&quot;Slide 26&quot;/&gt;&lt;property id=&quot;20307&quot; value=&quot;325&quot;/&gt;&lt;/object&gt;&lt;object type=&quot;3&quot; unique_id=&quot;10029&quot;&gt;&lt;property id=&quot;20148&quot; value=&quot;5&quot;/&gt;&lt;property id=&quot;20300&quot; value=&quot;Slide 27&quot;/&gt;&lt;property id=&quot;20307&quot; value=&quot;334&quot;/&gt;&lt;/object&gt;&lt;/object&gt;&lt;object type=&quot;8&quot; unique_id=&quot;10058&quot;&gt;&lt;/object&gt;&lt;/object&gt;&lt;/database&gt;"/>
  <p:tag name="MMPROD_NEXTUNIQUEID" val="10009"/>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PPSNARRATIONPROPS" val="C:\Documents and Settings\Admin\Desktop\Elea ( 24- 02-2015)\AMIN Elearning3( 24- 02-2015)\Ghi âm\Slide1.mp3"/>
  <p:tag name="PPSNARRATION" val="1,533746686,C:\Documents and Settings\Admin\Desktop\Elea ( 24- 02-2015)\AMIN Elearning3( 27 02-2015)\BAI AMIN (A)\Media.ppcx"/>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1922tgp_connection_light">
  <a:themeElements>
    <a:clrScheme name="1922tgp_connection_light 2">
      <a:dk1>
        <a:srgbClr val="000000"/>
      </a:dk1>
      <a:lt1>
        <a:srgbClr val="FFFFFF"/>
      </a:lt1>
      <a:dk2>
        <a:srgbClr val="37399B"/>
      </a:dk2>
      <a:lt2>
        <a:srgbClr val="C0C0C0"/>
      </a:lt2>
      <a:accent1>
        <a:srgbClr val="4987E3"/>
      </a:accent1>
      <a:accent2>
        <a:srgbClr val="D23516"/>
      </a:accent2>
      <a:accent3>
        <a:srgbClr val="FFFFFF"/>
      </a:accent3>
      <a:accent4>
        <a:srgbClr val="000000"/>
      </a:accent4>
      <a:accent5>
        <a:srgbClr val="B1C3EF"/>
      </a:accent5>
      <a:accent6>
        <a:srgbClr val="BE2F13"/>
      </a:accent6>
      <a:hlink>
        <a:srgbClr val="36A1B6"/>
      </a:hlink>
      <a:folHlink>
        <a:srgbClr val="7FB242"/>
      </a:folHlink>
    </a:clrScheme>
    <a:fontScheme name="Time New Roma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922tgp_connection_light 1">
        <a:dk1>
          <a:srgbClr val="000000"/>
        </a:dk1>
        <a:lt1>
          <a:srgbClr val="FFFFFF"/>
        </a:lt1>
        <a:dk2>
          <a:srgbClr val="165E86"/>
        </a:dk2>
        <a:lt2>
          <a:srgbClr val="969696"/>
        </a:lt2>
        <a:accent1>
          <a:srgbClr val="2AA08A"/>
        </a:accent1>
        <a:accent2>
          <a:srgbClr val="AA67DD"/>
        </a:accent2>
        <a:accent3>
          <a:srgbClr val="FFFFFF"/>
        </a:accent3>
        <a:accent4>
          <a:srgbClr val="000000"/>
        </a:accent4>
        <a:accent5>
          <a:srgbClr val="ACCDC4"/>
        </a:accent5>
        <a:accent6>
          <a:srgbClr val="9A5DC8"/>
        </a:accent6>
        <a:hlink>
          <a:srgbClr val="7D96D3"/>
        </a:hlink>
        <a:folHlink>
          <a:srgbClr val="DEDB70"/>
        </a:folHlink>
      </a:clrScheme>
      <a:clrMap bg1="lt1" tx1="dk1" bg2="lt2" tx2="dk2" accent1="accent1" accent2="accent2" accent3="accent3" accent4="accent4" accent5="accent5" accent6="accent6" hlink="hlink" folHlink="folHlink"/>
    </a:extraClrScheme>
    <a:extraClrScheme>
      <a:clrScheme name="1922tgp_connection_light 2">
        <a:dk1>
          <a:srgbClr val="000000"/>
        </a:dk1>
        <a:lt1>
          <a:srgbClr val="FFFFFF"/>
        </a:lt1>
        <a:dk2>
          <a:srgbClr val="37399B"/>
        </a:dk2>
        <a:lt2>
          <a:srgbClr val="C0C0C0"/>
        </a:lt2>
        <a:accent1>
          <a:srgbClr val="4987E3"/>
        </a:accent1>
        <a:accent2>
          <a:srgbClr val="D23516"/>
        </a:accent2>
        <a:accent3>
          <a:srgbClr val="FFFFFF"/>
        </a:accent3>
        <a:accent4>
          <a:srgbClr val="000000"/>
        </a:accent4>
        <a:accent5>
          <a:srgbClr val="B1C3EF"/>
        </a:accent5>
        <a:accent6>
          <a:srgbClr val="BE2F13"/>
        </a:accent6>
        <a:hlink>
          <a:srgbClr val="36A1B6"/>
        </a:hlink>
        <a:folHlink>
          <a:srgbClr val="7FB242"/>
        </a:folHlink>
      </a:clrScheme>
      <a:clrMap bg1="lt1" tx1="dk1" bg2="lt2" tx2="dk2" accent1="accent1" accent2="accent2" accent3="accent3" accent4="accent4" accent5="accent5" accent6="accent6" hlink="hlink" folHlink="folHlink"/>
    </a:extraClrScheme>
    <a:extraClrScheme>
      <a:clrScheme name="1922tgp_connection_light 3">
        <a:dk1>
          <a:srgbClr val="000000"/>
        </a:dk1>
        <a:lt1>
          <a:srgbClr val="FFFFFF"/>
        </a:lt1>
        <a:dk2>
          <a:srgbClr val="000066"/>
        </a:dk2>
        <a:lt2>
          <a:srgbClr val="969696"/>
        </a:lt2>
        <a:accent1>
          <a:srgbClr val="117AC1"/>
        </a:accent1>
        <a:accent2>
          <a:srgbClr val="3E9887"/>
        </a:accent2>
        <a:accent3>
          <a:srgbClr val="FFFFFF"/>
        </a:accent3>
        <a:accent4>
          <a:srgbClr val="000000"/>
        </a:accent4>
        <a:accent5>
          <a:srgbClr val="AABEDD"/>
        </a:accent5>
        <a:accent6>
          <a:srgbClr val="37897A"/>
        </a:accent6>
        <a:hlink>
          <a:srgbClr val="D17FB6"/>
        </a:hlink>
        <a:folHlink>
          <a:srgbClr val="E3981D"/>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1661</TotalTime>
  <Words>2240</Words>
  <Application>Microsoft Office PowerPoint</Application>
  <PresentationFormat>On-screen Show (4:3)</PresentationFormat>
  <Paragraphs>661</Paragraphs>
  <Slides>44</Slides>
  <Notes>5</Notes>
  <HiddenSlides>0</HiddenSlides>
  <MMClips>0</MMClips>
  <ScaleCrop>false</ScaleCrop>
  <HeadingPairs>
    <vt:vector size="6" baseType="variant">
      <vt:variant>
        <vt:lpstr>Theme</vt:lpstr>
      </vt:variant>
      <vt:variant>
        <vt:i4>4</vt:i4>
      </vt:variant>
      <vt:variant>
        <vt:lpstr>Embedded OLE Servers</vt:lpstr>
      </vt:variant>
      <vt:variant>
        <vt:i4>2</vt:i4>
      </vt:variant>
      <vt:variant>
        <vt:lpstr>Slide Titles</vt:lpstr>
      </vt:variant>
      <vt:variant>
        <vt:i4>44</vt:i4>
      </vt:variant>
    </vt:vector>
  </HeadingPairs>
  <TitlesOfParts>
    <vt:vector size="50" baseType="lpstr">
      <vt:lpstr>Default Design</vt:lpstr>
      <vt:lpstr>1_Default Design</vt:lpstr>
      <vt:lpstr>Office Theme</vt:lpstr>
      <vt:lpstr>2_1922tgp_connection_light</vt:lpstr>
      <vt:lpstr>CorelDRAW</vt:lpstr>
      <vt:lpstr>MathType 6.0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CON DAO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NP-COMPUTER</dc:creator>
  <cp:lastModifiedBy>Windows User</cp:lastModifiedBy>
  <cp:revision>964</cp:revision>
  <dcterms:created xsi:type="dcterms:W3CDTF">2016-10-05T13:21:01Z</dcterms:created>
  <dcterms:modified xsi:type="dcterms:W3CDTF">2020-05-03T08:20:17Z</dcterms:modified>
</cp:coreProperties>
</file>